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1B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A3F036-8E44-415D-A82C-74067F28A985}" v="344" dt="2023-08-09T16:01:2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>
        <p:scale>
          <a:sx n="75" d="100"/>
          <a:sy n="75" d="100"/>
        </p:scale>
        <p:origin x="102" y="-3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Brayden A. (Assoc)" userId="de43e063-6bbe-4d83-9e19-5e066f8eb3f3" providerId="ADAL" clId="{B5A3F036-8E44-415D-A82C-74067F28A985}"/>
    <pc:docChg chg="undo redo custSel modSld modMainMaster">
      <pc:chgData name="Miller, Brayden A. (Assoc)" userId="de43e063-6bbe-4d83-9e19-5e066f8eb3f3" providerId="ADAL" clId="{B5A3F036-8E44-415D-A82C-74067F28A985}" dt="2023-08-09T21:01:19.534" v="5862" actId="14100"/>
      <pc:docMkLst>
        <pc:docMk/>
      </pc:docMkLst>
      <pc:sldChg chg="addSp delSp modSp mod delAnim modAnim">
        <pc:chgData name="Miller, Brayden A. (Assoc)" userId="de43e063-6bbe-4d83-9e19-5e066f8eb3f3" providerId="ADAL" clId="{B5A3F036-8E44-415D-A82C-74067F28A985}" dt="2023-08-09T21:01:19.534" v="5862" actId="14100"/>
        <pc:sldMkLst>
          <pc:docMk/>
          <pc:sldMk cId="811899337" sldId="256"/>
        </pc:sldMkLst>
        <pc:spChg chg="add mod">
          <ac:chgData name="Miller, Brayden A. (Assoc)" userId="de43e063-6bbe-4d83-9e19-5e066f8eb3f3" providerId="ADAL" clId="{B5A3F036-8E44-415D-A82C-74067F28A985}" dt="2023-08-09T15:15:51.933" v="5189" actId="1076"/>
          <ac:spMkLst>
            <pc:docMk/>
            <pc:sldMk cId="811899337" sldId="256"/>
            <ac:spMk id="2" creationId="{105B150C-B89A-A075-4CC3-12B23160B4DE}"/>
          </ac:spMkLst>
        </pc:spChg>
        <pc:spChg chg="add del">
          <ac:chgData name="Miller, Brayden A. (Assoc)" userId="de43e063-6bbe-4d83-9e19-5e066f8eb3f3" providerId="ADAL" clId="{B5A3F036-8E44-415D-A82C-74067F28A985}" dt="2023-08-07T15:44:24.472" v="121" actId="478"/>
          <ac:spMkLst>
            <pc:docMk/>
            <pc:sldMk cId="811899337" sldId="256"/>
            <ac:spMk id="2" creationId="{14D3BF75-16CC-F7CB-3211-884D02A88AD4}"/>
          </ac:spMkLst>
        </pc:spChg>
        <pc:spChg chg="add del mod">
          <ac:chgData name="Miller, Brayden A. (Assoc)" userId="de43e063-6bbe-4d83-9e19-5e066f8eb3f3" providerId="ADAL" clId="{B5A3F036-8E44-415D-A82C-74067F28A985}" dt="2023-08-08T14:20:26.027" v="469" actId="478"/>
          <ac:spMkLst>
            <pc:docMk/>
            <pc:sldMk cId="811899337" sldId="256"/>
            <ac:spMk id="2" creationId="{95FB53FE-FE45-0B4E-7735-19E177B6D2F7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3" creationId="{E07B513C-3613-7DEC-70AF-8185EAE7542E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4" creationId="{C9632DBA-4C77-00BA-8468-D1A322FA7A8A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5" creationId="{7E75CF67-C943-F041-C777-39DA25F8EB57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6" creationId="{A4DCEC24-BF49-B134-70D2-C1A9E36B2B9E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8" creationId="{C423E703-4307-4197-F168-31906866D8F1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9" creationId="{6E2937C4-A65D-9D5A-230F-90CCA3278034}"/>
          </ac:spMkLst>
        </pc:spChg>
        <pc:spChg chg="add mod">
          <ac:chgData name="Miller, Brayden A. (Assoc)" userId="de43e063-6bbe-4d83-9e19-5e066f8eb3f3" providerId="ADAL" clId="{B5A3F036-8E44-415D-A82C-74067F28A985}" dt="2023-08-09T15:15:57.510" v="5191" actId="1076"/>
          <ac:spMkLst>
            <pc:docMk/>
            <pc:sldMk cId="811899337" sldId="256"/>
            <ac:spMk id="11" creationId="{3FC0BF0A-94CF-28A6-3D3C-8CDD6B18E1BD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12" creationId="{6140A7A3-830F-DD85-A943-077483A79CD0}"/>
          </ac:spMkLst>
        </pc:spChg>
        <pc:spChg chg="mod">
          <ac:chgData name="Miller, Brayden A. (Assoc)" userId="de43e063-6bbe-4d83-9e19-5e066f8eb3f3" providerId="ADAL" clId="{B5A3F036-8E44-415D-A82C-74067F28A985}" dt="2023-08-09T15:14:30.504" v="5175" actId="14100"/>
          <ac:spMkLst>
            <pc:docMk/>
            <pc:sldMk cId="811899337" sldId="256"/>
            <ac:spMk id="13" creationId="{899C32B4-184E-8CC3-5B30-E8D8E1A61492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14" creationId="{F9652B7A-1C7A-A8AC-5C3E-7895332C3158}"/>
          </ac:spMkLst>
        </pc:spChg>
        <pc:spChg chg="add del mod">
          <ac:chgData name="Miller, Brayden A. (Assoc)" userId="de43e063-6bbe-4d83-9e19-5e066f8eb3f3" providerId="ADAL" clId="{B5A3F036-8E44-415D-A82C-74067F28A985}" dt="2023-08-08T14:32:48.163" v="1032" actId="478"/>
          <ac:spMkLst>
            <pc:docMk/>
            <pc:sldMk cId="811899337" sldId="256"/>
            <ac:spMk id="15" creationId="{056B2ACD-E3B1-2EB0-EE5B-4AC5108CC5EF}"/>
          </ac:spMkLst>
        </pc:spChg>
        <pc:spChg chg="add mod">
          <ac:chgData name="Miller, Brayden A. (Assoc)" userId="de43e063-6bbe-4d83-9e19-5e066f8eb3f3" providerId="ADAL" clId="{B5A3F036-8E44-415D-A82C-74067F28A985}" dt="2023-08-09T21:00:32.192" v="5849" actId="14100"/>
          <ac:spMkLst>
            <pc:docMk/>
            <pc:sldMk cId="811899337" sldId="256"/>
            <ac:spMk id="15" creationId="{57839E9C-3EEC-F361-591C-64D5E2CDEF66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16" creationId="{5D7D72ED-DD0E-7E0C-A554-098922984586}"/>
          </ac:spMkLst>
        </pc:spChg>
        <pc:spChg chg="add mod">
          <ac:chgData name="Miller, Brayden A. (Assoc)" userId="de43e063-6bbe-4d83-9e19-5e066f8eb3f3" providerId="ADAL" clId="{B5A3F036-8E44-415D-A82C-74067F28A985}" dt="2023-08-09T15:10:09.201" v="5136" actId="14100"/>
          <ac:spMkLst>
            <pc:docMk/>
            <pc:sldMk cId="811899337" sldId="256"/>
            <ac:spMk id="17" creationId="{18544161-928C-1E7E-391B-5F3D4DA681B1}"/>
          </ac:spMkLst>
        </pc:spChg>
        <pc:spChg chg="del mod topLvl">
          <ac:chgData name="Miller, Brayden A. (Assoc)" userId="de43e063-6bbe-4d83-9e19-5e066f8eb3f3" providerId="ADAL" clId="{B5A3F036-8E44-415D-A82C-74067F28A985}" dt="2023-08-07T15:48:58.398" v="258" actId="478"/>
          <ac:spMkLst>
            <pc:docMk/>
            <pc:sldMk cId="811899337" sldId="256"/>
            <ac:spMk id="17" creationId="{FD3AF7A1-D6FB-6F91-DB71-37FB68ECF359}"/>
          </ac:spMkLst>
        </pc:spChg>
        <pc:spChg chg="add del mod">
          <ac:chgData name="Miller, Brayden A. (Assoc)" userId="de43e063-6bbe-4d83-9e19-5e066f8eb3f3" providerId="ADAL" clId="{B5A3F036-8E44-415D-A82C-74067F28A985}" dt="2023-08-09T14:54:33.881" v="4669" actId="14100"/>
          <ac:spMkLst>
            <pc:docMk/>
            <pc:sldMk cId="811899337" sldId="256"/>
            <ac:spMk id="18" creationId="{1E25BEDC-30FC-AF9A-C7A2-781DA27A2F27}"/>
          </ac:spMkLst>
        </pc:spChg>
        <pc:spChg chg="mod">
          <ac:chgData name="Miller, Brayden A. (Assoc)" userId="de43e063-6bbe-4d83-9e19-5e066f8eb3f3" providerId="ADAL" clId="{B5A3F036-8E44-415D-A82C-74067F28A985}" dt="2023-08-09T15:50:17.942" v="5735" actId="1076"/>
          <ac:spMkLst>
            <pc:docMk/>
            <pc:sldMk cId="811899337" sldId="256"/>
            <ac:spMk id="19" creationId="{7226F5F2-1EE5-79F4-9A4F-4126CEC3D26D}"/>
          </ac:spMkLst>
        </pc:spChg>
        <pc:spChg chg="mod">
          <ac:chgData name="Miller, Brayden A. (Assoc)" userId="de43e063-6bbe-4d83-9e19-5e066f8eb3f3" providerId="ADAL" clId="{B5A3F036-8E44-415D-A82C-74067F28A985}" dt="2023-08-09T15:15:08.626" v="5184" actId="1076"/>
          <ac:spMkLst>
            <pc:docMk/>
            <pc:sldMk cId="811899337" sldId="256"/>
            <ac:spMk id="20" creationId="{222EF3E3-32F2-2F7E-5BBA-81F037A67481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25" creationId="{71D637FD-0226-C88C-9BC4-EEA2467B3A02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26" creationId="{116B29EE-137C-8742-1630-20AD179C4448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28" creationId="{E03A6AE3-E79B-C37C-095F-F186FF5B367D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29" creationId="{82529CE2-B263-E7EF-385D-A4C8DA4BF3A1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30" creationId="{31D7A35B-9475-30DB-B40F-404F601AF0D9}"/>
          </ac:spMkLst>
        </pc:spChg>
        <pc:spChg chg="mod">
          <ac:chgData name="Miller, Brayden A. (Assoc)" userId="de43e063-6bbe-4d83-9e19-5e066f8eb3f3" providerId="ADAL" clId="{B5A3F036-8E44-415D-A82C-74067F28A985}" dt="2023-08-09T15:40:24.730" v="5614" actId="14100"/>
          <ac:spMkLst>
            <pc:docMk/>
            <pc:sldMk cId="811899337" sldId="256"/>
            <ac:spMk id="31" creationId="{AE709C76-7E30-B8E7-E160-4B592BC71AE0}"/>
          </ac:spMkLst>
        </pc:spChg>
        <pc:spChg chg="del mod">
          <ac:chgData name="Miller, Brayden A. (Assoc)" userId="de43e063-6bbe-4d83-9e19-5e066f8eb3f3" providerId="ADAL" clId="{B5A3F036-8E44-415D-A82C-74067F28A985}" dt="2023-08-08T14:23:48.221" v="495" actId="478"/>
          <ac:spMkLst>
            <pc:docMk/>
            <pc:sldMk cId="811899337" sldId="256"/>
            <ac:spMk id="32" creationId="{1A5C54C7-4BF8-14EE-66F1-51567CE841B8}"/>
          </ac:spMkLst>
        </pc:spChg>
        <pc:spChg chg="add mod">
          <ac:chgData name="Miller, Brayden A. (Assoc)" userId="de43e063-6bbe-4d83-9e19-5e066f8eb3f3" providerId="ADAL" clId="{B5A3F036-8E44-415D-A82C-74067F28A985}" dt="2023-08-09T15:15:59.768" v="5192" actId="1076"/>
          <ac:spMkLst>
            <pc:docMk/>
            <pc:sldMk cId="811899337" sldId="256"/>
            <ac:spMk id="32" creationId="{41EE72A1-2575-1832-4C83-1F979C21A5D9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33" creationId="{2D4D2328-98DC-E39C-79C4-8DA6562532EB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34" creationId="{F2EF8329-8AE7-B674-B256-E162F0444BE8}"/>
          </ac:spMkLst>
        </pc:spChg>
        <pc:spChg chg="add mod">
          <ac:chgData name="Miller, Brayden A. (Assoc)" userId="de43e063-6bbe-4d83-9e19-5e066f8eb3f3" providerId="ADAL" clId="{B5A3F036-8E44-415D-A82C-74067F28A985}" dt="2023-08-09T15:09:47.196" v="5133" actId="255"/>
          <ac:spMkLst>
            <pc:docMk/>
            <pc:sldMk cId="811899337" sldId="256"/>
            <ac:spMk id="35" creationId="{700E18F3-BDCC-A919-E13F-52C2C06B77CA}"/>
          </ac:spMkLst>
        </pc:spChg>
        <pc:spChg chg="mod">
          <ac:chgData name="Miller, Brayden A. (Assoc)" userId="de43e063-6bbe-4d83-9e19-5e066f8eb3f3" providerId="ADAL" clId="{B5A3F036-8E44-415D-A82C-74067F28A985}" dt="2023-08-09T15:16:55.799" v="5202" actId="1076"/>
          <ac:spMkLst>
            <pc:docMk/>
            <pc:sldMk cId="811899337" sldId="256"/>
            <ac:spMk id="36" creationId="{80BA0C45-53D9-F625-CFFD-BFE79B4A2493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37" creationId="{23B1ADE8-6034-6D22-297D-84F1CF6F08FA}"/>
          </ac:spMkLst>
        </pc:spChg>
        <pc:spChg chg="del mod">
          <ac:chgData name="Miller, Brayden A. (Assoc)" userId="de43e063-6bbe-4d83-9e19-5e066f8eb3f3" providerId="ADAL" clId="{B5A3F036-8E44-415D-A82C-74067F28A985}" dt="2023-08-08T14:36:28.336" v="1053" actId="478"/>
          <ac:spMkLst>
            <pc:docMk/>
            <pc:sldMk cId="811899337" sldId="256"/>
            <ac:spMk id="38" creationId="{8D93A086-3484-1052-3D0E-5A4FEF497F31}"/>
          </ac:spMkLst>
        </pc:spChg>
        <pc:spChg chg="add mod">
          <ac:chgData name="Miller, Brayden A. (Assoc)" userId="de43e063-6bbe-4d83-9e19-5e066f8eb3f3" providerId="ADAL" clId="{B5A3F036-8E44-415D-A82C-74067F28A985}" dt="2023-08-09T15:09:56.957" v="5134" actId="255"/>
          <ac:spMkLst>
            <pc:docMk/>
            <pc:sldMk cId="811899337" sldId="256"/>
            <ac:spMk id="39" creationId="{F2CD28AF-74EB-5009-0E86-5B3F8FC10B30}"/>
          </ac:spMkLst>
        </pc:spChg>
        <pc:spChg chg="add mod">
          <ac:chgData name="Miller, Brayden A. (Assoc)" userId="de43e063-6bbe-4d83-9e19-5e066f8eb3f3" providerId="ADAL" clId="{B5A3F036-8E44-415D-A82C-74067F28A985}" dt="2023-08-09T15:14:14.718" v="5170" actId="1076"/>
          <ac:spMkLst>
            <pc:docMk/>
            <pc:sldMk cId="811899337" sldId="256"/>
            <ac:spMk id="40" creationId="{71C28A15-4D1C-FE8B-BC6D-C6164D8AC332}"/>
          </ac:spMkLst>
        </pc:spChg>
        <pc:spChg chg="add mod">
          <ac:chgData name="Miller, Brayden A. (Assoc)" userId="de43e063-6bbe-4d83-9e19-5e066f8eb3f3" providerId="ADAL" clId="{B5A3F036-8E44-415D-A82C-74067F28A985}" dt="2023-08-09T15:15:05.873" v="5183" actId="1076"/>
          <ac:spMkLst>
            <pc:docMk/>
            <pc:sldMk cId="811899337" sldId="256"/>
            <ac:spMk id="41" creationId="{48989086-5F75-D41A-82B0-A8DC32274A11}"/>
          </ac:spMkLst>
        </pc:spChg>
        <pc:spChg chg="add mod">
          <ac:chgData name="Miller, Brayden A. (Assoc)" userId="de43e063-6bbe-4d83-9e19-5e066f8eb3f3" providerId="ADAL" clId="{B5A3F036-8E44-415D-A82C-74067F28A985}" dt="2023-08-09T15:14:10.903" v="5169" actId="1076"/>
          <ac:spMkLst>
            <pc:docMk/>
            <pc:sldMk cId="811899337" sldId="256"/>
            <ac:spMk id="42" creationId="{0E853D52-A1B6-A91E-530C-5E673D2E8445}"/>
          </ac:spMkLst>
        </pc:spChg>
        <pc:spChg chg="add del mod">
          <ac:chgData name="Miller, Brayden A. (Assoc)" userId="de43e063-6bbe-4d83-9e19-5e066f8eb3f3" providerId="ADAL" clId="{B5A3F036-8E44-415D-A82C-74067F28A985}" dt="2023-08-09T14:04:44.120" v="2588" actId="478"/>
          <ac:spMkLst>
            <pc:docMk/>
            <pc:sldMk cId="811899337" sldId="256"/>
            <ac:spMk id="43" creationId="{74025776-1609-EAB4-1C58-81C72CC0FB17}"/>
          </ac:spMkLst>
        </pc:spChg>
        <pc:spChg chg="del mod">
          <ac:chgData name="Miller, Brayden A. (Assoc)" userId="de43e063-6bbe-4d83-9e19-5e066f8eb3f3" providerId="ADAL" clId="{B5A3F036-8E44-415D-A82C-74067F28A985}" dt="2023-08-09T14:03:00.403" v="2412" actId="478"/>
          <ac:spMkLst>
            <pc:docMk/>
            <pc:sldMk cId="811899337" sldId="256"/>
            <ac:spMk id="44" creationId="{751AB46F-F3E8-D889-CB0F-35526013224F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45" creationId="{144B19F1-F368-B985-6E9C-305DBC067767}"/>
          </ac:spMkLst>
        </pc:spChg>
        <pc:spChg chg="del mod">
          <ac:chgData name="Miller, Brayden A. (Assoc)" userId="de43e063-6bbe-4d83-9e19-5e066f8eb3f3" providerId="ADAL" clId="{B5A3F036-8E44-415D-A82C-74067F28A985}" dt="2023-08-09T14:02:58.955" v="2411" actId="478"/>
          <ac:spMkLst>
            <pc:docMk/>
            <pc:sldMk cId="811899337" sldId="256"/>
            <ac:spMk id="46" creationId="{BE364DD1-2C65-CDEB-BA4E-EF07B3C255EC}"/>
          </ac:spMkLst>
        </pc:spChg>
        <pc:spChg chg="del mod">
          <ac:chgData name="Miller, Brayden A. (Assoc)" userId="de43e063-6bbe-4d83-9e19-5e066f8eb3f3" providerId="ADAL" clId="{B5A3F036-8E44-415D-A82C-74067F28A985}" dt="2023-08-09T14:07:17.687" v="2609" actId="478"/>
          <ac:spMkLst>
            <pc:docMk/>
            <pc:sldMk cId="811899337" sldId="256"/>
            <ac:spMk id="47" creationId="{BE613116-1152-AA43-BE57-02E4184B4825}"/>
          </ac:spMkLst>
        </pc:spChg>
        <pc:spChg chg="del mod">
          <ac:chgData name="Miller, Brayden A. (Assoc)" userId="de43e063-6bbe-4d83-9e19-5e066f8eb3f3" providerId="ADAL" clId="{B5A3F036-8E44-415D-A82C-74067F28A985}" dt="2023-08-09T14:26:06.887" v="3454" actId="478"/>
          <ac:spMkLst>
            <pc:docMk/>
            <pc:sldMk cId="811899337" sldId="256"/>
            <ac:spMk id="48" creationId="{B144E5B9-9942-37F8-A0E0-0E2D90B9055C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49" creationId="{61172A50-1675-3E7D-C109-AF7FB852EA07}"/>
          </ac:spMkLst>
        </pc:spChg>
        <pc:spChg chg="add mod">
          <ac:chgData name="Miller, Brayden A. (Assoc)" userId="de43e063-6bbe-4d83-9e19-5e066f8eb3f3" providerId="ADAL" clId="{B5A3F036-8E44-415D-A82C-74067F28A985}" dt="2023-08-09T15:14:35.246" v="5177" actId="1076"/>
          <ac:spMkLst>
            <pc:docMk/>
            <pc:sldMk cId="811899337" sldId="256"/>
            <ac:spMk id="57" creationId="{38C411A8-61F8-9D32-A20C-930C1F68E603}"/>
          </ac:spMkLst>
        </pc:spChg>
        <pc:spChg chg="add del mod">
          <ac:chgData name="Miller, Brayden A. (Assoc)" userId="de43e063-6bbe-4d83-9e19-5e066f8eb3f3" providerId="ADAL" clId="{B5A3F036-8E44-415D-A82C-74067F28A985}" dt="2023-08-08T14:38:21.184" v="1205" actId="478"/>
          <ac:spMkLst>
            <pc:docMk/>
            <pc:sldMk cId="811899337" sldId="256"/>
            <ac:spMk id="64" creationId="{AAAB50C1-3C0A-013E-0A6D-B386B426E44A}"/>
          </ac:spMkLst>
        </pc:spChg>
        <pc:spChg chg="add mod">
          <ac:chgData name="Miller, Brayden A. (Assoc)" userId="de43e063-6bbe-4d83-9e19-5e066f8eb3f3" providerId="ADAL" clId="{B5A3F036-8E44-415D-A82C-74067F28A985}" dt="2023-08-09T15:14:27.380" v="5174" actId="14100"/>
          <ac:spMkLst>
            <pc:docMk/>
            <pc:sldMk cId="811899337" sldId="256"/>
            <ac:spMk id="64" creationId="{E1DEE178-5362-DCD8-E63B-6108BD087EC5}"/>
          </ac:spMkLst>
        </pc:spChg>
        <pc:spChg chg="add mod">
          <ac:chgData name="Miller, Brayden A. (Assoc)" userId="de43e063-6bbe-4d83-9e19-5e066f8eb3f3" providerId="ADAL" clId="{B5A3F036-8E44-415D-A82C-74067F28A985}" dt="2023-08-09T13:40:09.503" v="2051"/>
          <ac:spMkLst>
            <pc:docMk/>
            <pc:sldMk cId="811899337" sldId="256"/>
            <ac:spMk id="68" creationId="{DD8B5D17-3609-C50B-9445-3BA5ED1D372A}"/>
          </ac:spMkLst>
        </pc:spChg>
        <pc:spChg chg="add mod">
          <ac:chgData name="Miller, Brayden A. (Assoc)" userId="de43e063-6bbe-4d83-9e19-5e066f8eb3f3" providerId="ADAL" clId="{B5A3F036-8E44-415D-A82C-74067F28A985}" dt="2023-08-09T21:00:43.003" v="5850" actId="1076"/>
          <ac:spMkLst>
            <pc:docMk/>
            <pc:sldMk cId="811899337" sldId="256"/>
            <ac:spMk id="69" creationId="{F660196E-014B-F20E-F616-848DF07F3B98}"/>
          </ac:spMkLst>
        </pc:spChg>
        <pc:spChg chg="add mod">
          <ac:chgData name="Miller, Brayden A. (Assoc)" userId="de43e063-6bbe-4d83-9e19-5e066f8eb3f3" providerId="ADAL" clId="{B5A3F036-8E44-415D-A82C-74067F28A985}" dt="2023-08-09T21:01:19.534" v="5862" actId="14100"/>
          <ac:spMkLst>
            <pc:docMk/>
            <pc:sldMk cId="811899337" sldId="256"/>
            <ac:spMk id="70" creationId="{4DBBBFE7-3EC0-6F3C-957F-D01776960D98}"/>
          </ac:spMkLst>
        </pc:spChg>
        <pc:spChg chg="add mod">
          <ac:chgData name="Miller, Brayden A. (Assoc)" userId="de43e063-6bbe-4d83-9e19-5e066f8eb3f3" providerId="ADAL" clId="{B5A3F036-8E44-415D-A82C-74067F28A985}" dt="2023-08-09T15:14:25.275" v="5173" actId="1076"/>
          <ac:spMkLst>
            <pc:docMk/>
            <pc:sldMk cId="811899337" sldId="256"/>
            <ac:spMk id="76" creationId="{25A5D817-D47B-D342-6FC6-C0E357057533}"/>
          </ac:spMkLst>
        </pc:spChg>
        <pc:spChg chg="add mod">
          <ac:chgData name="Miller, Brayden A. (Assoc)" userId="de43e063-6bbe-4d83-9e19-5e066f8eb3f3" providerId="ADAL" clId="{B5A3F036-8E44-415D-A82C-74067F28A985}" dt="2023-08-09T16:01:34.533" v="5797" actId="1076"/>
          <ac:spMkLst>
            <pc:docMk/>
            <pc:sldMk cId="811899337" sldId="256"/>
            <ac:spMk id="77" creationId="{F9F70322-B996-A90A-70E6-343869FBB9F9}"/>
          </ac:spMkLst>
        </pc:spChg>
        <pc:spChg chg="add mod">
          <ac:chgData name="Miller, Brayden A. (Assoc)" userId="de43e063-6bbe-4d83-9e19-5e066f8eb3f3" providerId="ADAL" clId="{B5A3F036-8E44-415D-A82C-74067F28A985}" dt="2023-08-09T15:52:57.894" v="5764" actId="1076"/>
          <ac:spMkLst>
            <pc:docMk/>
            <pc:sldMk cId="811899337" sldId="256"/>
            <ac:spMk id="79" creationId="{B2A937AB-AF8A-5369-257A-35D08DD1638E}"/>
          </ac:spMkLst>
        </pc:spChg>
        <pc:spChg chg="add mod">
          <ac:chgData name="Miller, Brayden A. (Assoc)" userId="de43e063-6bbe-4d83-9e19-5e066f8eb3f3" providerId="ADAL" clId="{B5A3F036-8E44-415D-A82C-74067F28A985}" dt="2023-08-09T15:14:25.275" v="5173" actId="1076"/>
          <ac:spMkLst>
            <pc:docMk/>
            <pc:sldMk cId="811899337" sldId="256"/>
            <ac:spMk id="80" creationId="{E40B7902-F602-F233-7BC7-052863FE0C88}"/>
          </ac:spMkLst>
        </pc:spChg>
        <pc:spChg chg="add mod">
          <ac:chgData name="Miller, Brayden A. (Assoc)" userId="de43e063-6bbe-4d83-9e19-5e066f8eb3f3" providerId="ADAL" clId="{B5A3F036-8E44-415D-A82C-74067F28A985}" dt="2023-08-09T15:14:10.903" v="5169" actId="1076"/>
          <ac:spMkLst>
            <pc:docMk/>
            <pc:sldMk cId="811899337" sldId="256"/>
            <ac:spMk id="81" creationId="{5591871B-FDED-FDC6-1A5A-054BDB7BE9FC}"/>
          </ac:spMkLst>
        </pc:spChg>
        <pc:spChg chg="add mod">
          <ac:chgData name="Miller, Brayden A. (Assoc)" userId="de43e063-6bbe-4d83-9e19-5e066f8eb3f3" providerId="ADAL" clId="{B5A3F036-8E44-415D-A82C-74067F28A985}" dt="2023-08-09T15:14:10.903" v="5169" actId="1076"/>
          <ac:spMkLst>
            <pc:docMk/>
            <pc:sldMk cId="811899337" sldId="256"/>
            <ac:spMk id="83" creationId="{162C9659-9AE3-7E92-2DF9-56EECAD1F668}"/>
          </ac:spMkLst>
        </pc:spChg>
        <pc:spChg chg="add mod">
          <ac:chgData name="Miller, Brayden A. (Assoc)" userId="de43e063-6bbe-4d83-9e19-5e066f8eb3f3" providerId="ADAL" clId="{B5A3F036-8E44-415D-A82C-74067F28A985}" dt="2023-08-09T14:06:43.057" v="2606" actId="1076"/>
          <ac:spMkLst>
            <pc:docMk/>
            <pc:sldMk cId="811899337" sldId="256"/>
            <ac:spMk id="84" creationId="{59767504-DFA4-F20B-ABF3-A20271F0AF0F}"/>
          </ac:spMkLst>
        </pc:spChg>
        <pc:spChg chg="add del mod">
          <ac:chgData name="Miller, Brayden A. (Assoc)" userId="de43e063-6bbe-4d83-9e19-5e066f8eb3f3" providerId="ADAL" clId="{B5A3F036-8E44-415D-A82C-74067F28A985}" dt="2023-08-09T14:07:39.985" v="2611"/>
          <ac:spMkLst>
            <pc:docMk/>
            <pc:sldMk cId="811899337" sldId="256"/>
            <ac:spMk id="85" creationId="{18F0E80F-A3BC-688B-CA32-F448F55CBEC6}"/>
          </ac:spMkLst>
        </pc:spChg>
        <pc:spChg chg="add del mod">
          <ac:chgData name="Miller, Brayden A. (Assoc)" userId="de43e063-6bbe-4d83-9e19-5e066f8eb3f3" providerId="ADAL" clId="{B5A3F036-8E44-415D-A82C-74067F28A985}" dt="2023-08-09T14:07:39.985" v="2611"/>
          <ac:spMkLst>
            <pc:docMk/>
            <pc:sldMk cId="811899337" sldId="256"/>
            <ac:spMk id="86" creationId="{A933FD45-E6AD-799E-83FB-7C93BF83FF50}"/>
          </ac:spMkLst>
        </pc:spChg>
        <pc:spChg chg="add del mod">
          <ac:chgData name="Miller, Brayden A. (Assoc)" userId="de43e063-6bbe-4d83-9e19-5e066f8eb3f3" providerId="ADAL" clId="{B5A3F036-8E44-415D-A82C-74067F28A985}" dt="2023-08-09T14:07:39.985" v="2611"/>
          <ac:spMkLst>
            <pc:docMk/>
            <pc:sldMk cId="811899337" sldId="256"/>
            <ac:spMk id="87" creationId="{0F9FD19D-7518-2C1C-D1D0-BE71B3426999}"/>
          </ac:spMkLst>
        </pc:spChg>
        <pc:spChg chg="add del mod">
          <ac:chgData name="Miller, Brayden A. (Assoc)" userId="de43e063-6bbe-4d83-9e19-5e066f8eb3f3" providerId="ADAL" clId="{B5A3F036-8E44-415D-A82C-74067F28A985}" dt="2023-08-09T14:07:39.985" v="2611"/>
          <ac:spMkLst>
            <pc:docMk/>
            <pc:sldMk cId="811899337" sldId="256"/>
            <ac:spMk id="88" creationId="{C75BC85F-5067-3F93-0D7A-1D434287191F}"/>
          </ac:spMkLst>
        </pc:spChg>
        <pc:spChg chg="mod">
          <ac:chgData name="Miller, Brayden A. (Assoc)" userId="de43e063-6bbe-4d83-9e19-5e066f8eb3f3" providerId="ADAL" clId="{B5A3F036-8E44-415D-A82C-74067F28A985}" dt="2023-08-09T14:07:37.515" v="2610"/>
          <ac:spMkLst>
            <pc:docMk/>
            <pc:sldMk cId="811899337" sldId="256"/>
            <ac:spMk id="91" creationId="{0F9A77CE-117C-0667-8F26-8B086A62820E}"/>
          </ac:spMkLst>
        </pc:spChg>
        <pc:spChg chg="mod">
          <ac:chgData name="Miller, Brayden A. (Assoc)" userId="de43e063-6bbe-4d83-9e19-5e066f8eb3f3" providerId="ADAL" clId="{B5A3F036-8E44-415D-A82C-74067F28A985}" dt="2023-08-09T14:07:37.515" v="2610"/>
          <ac:spMkLst>
            <pc:docMk/>
            <pc:sldMk cId="811899337" sldId="256"/>
            <ac:spMk id="92" creationId="{A2A841B0-28E1-4F19-4939-5CB57AA29C8D}"/>
          </ac:spMkLst>
        </pc:spChg>
        <pc:spChg chg="mod">
          <ac:chgData name="Miller, Brayden A. (Assoc)" userId="de43e063-6bbe-4d83-9e19-5e066f8eb3f3" providerId="ADAL" clId="{B5A3F036-8E44-415D-A82C-74067F28A985}" dt="2023-08-09T14:07:37.515" v="2610"/>
          <ac:spMkLst>
            <pc:docMk/>
            <pc:sldMk cId="811899337" sldId="256"/>
            <ac:spMk id="93" creationId="{81063A45-F4B0-6103-15D4-8883A211A74D}"/>
          </ac:spMkLst>
        </pc:spChg>
        <pc:spChg chg="mod">
          <ac:chgData name="Miller, Brayden A. (Assoc)" userId="de43e063-6bbe-4d83-9e19-5e066f8eb3f3" providerId="ADAL" clId="{B5A3F036-8E44-415D-A82C-74067F28A985}" dt="2023-08-09T14:07:37.515" v="2610"/>
          <ac:spMkLst>
            <pc:docMk/>
            <pc:sldMk cId="811899337" sldId="256"/>
            <ac:spMk id="94" creationId="{55114F48-BDB7-0453-4753-91A9610E2039}"/>
          </ac:spMkLst>
        </pc:spChg>
        <pc:spChg chg="add del mod">
          <ac:chgData name="Miller, Brayden A. (Assoc)" userId="de43e063-6bbe-4d83-9e19-5e066f8eb3f3" providerId="ADAL" clId="{B5A3F036-8E44-415D-A82C-74067F28A985}" dt="2023-08-09T14:07:39.985" v="2611"/>
          <ac:spMkLst>
            <pc:docMk/>
            <pc:sldMk cId="811899337" sldId="256"/>
            <ac:spMk id="98" creationId="{6DC53DE7-7491-FA7E-B35D-6A1EFFD6B8DB}"/>
          </ac:spMkLst>
        </pc:spChg>
        <pc:spChg chg="add mod ord">
          <ac:chgData name="Miller, Brayden A. (Assoc)" userId="de43e063-6bbe-4d83-9e19-5e066f8eb3f3" providerId="ADAL" clId="{B5A3F036-8E44-415D-A82C-74067F28A985}" dt="2023-08-09T14:11:45.840" v="2652" actId="164"/>
          <ac:spMkLst>
            <pc:docMk/>
            <pc:sldMk cId="811899337" sldId="256"/>
            <ac:spMk id="99" creationId="{EDE0AAC5-BB56-38F3-A823-72C397AAFD51}"/>
          </ac:spMkLst>
        </pc:spChg>
        <pc:spChg chg="add mod">
          <ac:chgData name="Miller, Brayden A. (Assoc)" userId="de43e063-6bbe-4d83-9e19-5e066f8eb3f3" providerId="ADAL" clId="{B5A3F036-8E44-415D-A82C-74067F28A985}" dt="2023-08-09T14:52:14.690" v="4628" actId="14100"/>
          <ac:spMkLst>
            <pc:docMk/>
            <pc:sldMk cId="811899337" sldId="256"/>
            <ac:spMk id="100" creationId="{136A6333-3ACD-9478-1462-E8A0F3289AEB}"/>
          </ac:spMkLst>
        </pc:spChg>
        <pc:spChg chg="add mod">
          <ac:chgData name="Miller, Brayden A. (Assoc)" userId="de43e063-6bbe-4d83-9e19-5e066f8eb3f3" providerId="ADAL" clId="{B5A3F036-8E44-415D-A82C-74067F28A985}" dt="2023-08-09T14:52:08.793" v="4626" actId="14100"/>
          <ac:spMkLst>
            <pc:docMk/>
            <pc:sldMk cId="811899337" sldId="256"/>
            <ac:spMk id="101" creationId="{E19F0DF8-99F7-569D-17AA-5D0855C8038A}"/>
          </ac:spMkLst>
        </pc:spChg>
        <pc:spChg chg="add mod">
          <ac:chgData name="Miller, Brayden A. (Assoc)" userId="de43e063-6bbe-4d83-9e19-5e066f8eb3f3" providerId="ADAL" clId="{B5A3F036-8E44-415D-A82C-74067F28A985}" dt="2023-08-09T14:12:46.474" v="2663" actId="1076"/>
          <ac:spMkLst>
            <pc:docMk/>
            <pc:sldMk cId="811899337" sldId="256"/>
            <ac:spMk id="102" creationId="{C2D97201-6383-C9BE-CDF9-6BC29F3AE65C}"/>
          </ac:spMkLst>
        </pc:spChg>
        <pc:spChg chg="mod">
          <ac:chgData name="Miller, Brayden A. (Assoc)" userId="de43e063-6bbe-4d83-9e19-5e066f8eb3f3" providerId="ADAL" clId="{B5A3F036-8E44-415D-A82C-74067F28A985}" dt="2023-08-09T14:07:41.250" v="2612"/>
          <ac:spMkLst>
            <pc:docMk/>
            <pc:sldMk cId="811899337" sldId="256"/>
            <ac:spMk id="105" creationId="{EDFDB5BE-9CDD-50D5-AE2B-58290CD4E379}"/>
          </ac:spMkLst>
        </pc:spChg>
        <pc:spChg chg="mod">
          <ac:chgData name="Miller, Brayden A. (Assoc)" userId="de43e063-6bbe-4d83-9e19-5e066f8eb3f3" providerId="ADAL" clId="{B5A3F036-8E44-415D-A82C-74067F28A985}" dt="2023-08-09T14:11:58.768" v="2656" actId="1076"/>
          <ac:spMkLst>
            <pc:docMk/>
            <pc:sldMk cId="811899337" sldId="256"/>
            <ac:spMk id="106" creationId="{92363149-6891-7282-EFC0-786D2638BD4B}"/>
          </ac:spMkLst>
        </pc:spChg>
        <pc:spChg chg="mod">
          <ac:chgData name="Miller, Brayden A. (Assoc)" userId="de43e063-6bbe-4d83-9e19-5e066f8eb3f3" providerId="ADAL" clId="{B5A3F036-8E44-415D-A82C-74067F28A985}" dt="2023-08-09T14:11:51.374" v="2654" actId="1076"/>
          <ac:spMkLst>
            <pc:docMk/>
            <pc:sldMk cId="811899337" sldId="256"/>
            <ac:spMk id="107" creationId="{8A8CFFB2-55D9-6A41-7C6A-8131577AD1B8}"/>
          </ac:spMkLst>
        </pc:spChg>
        <pc:spChg chg="mod">
          <ac:chgData name="Miller, Brayden A. (Assoc)" userId="de43e063-6bbe-4d83-9e19-5e066f8eb3f3" providerId="ADAL" clId="{B5A3F036-8E44-415D-A82C-74067F28A985}" dt="2023-08-09T14:12:05.909" v="2657" actId="1076"/>
          <ac:spMkLst>
            <pc:docMk/>
            <pc:sldMk cId="811899337" sldId="256"/>
            <ac:spMk id="108" creationId="{B357F4F7-9C2A-79FA-458A-D6AD9182D796}"/>
          </ac:spMkLst>
        </pc:spChg>
        <pc:spChg chg="add del mod">
          <ac:chgData name="Miller, Brayden A. (Assoc)" userId="de43e063-6bbe-4d83-9e19-5e066f8eb3f3" providerId="ADAL" clId="{B5A3F036-8E44-415D-A82C-74067F28A985}" dt="2023-08-09T14:11:34.815" v="2648" actId="478"/>
          <ac:spMkLst>
            <pc:docMk/>
            <pc:sldMk cId="811899337" sldId="256"/>
            <ac:spMk id="112" creationId="{D666A0E6-9DF6-7365-51B8-9D9FFA08B5BA}"/>
          </ac:spMkLst>
        </pc:spChg>
        <pc:spChg chg="add mod">
          <ac:chgData name="Miller, Brayden A. (Assoc)" userId="de43e063-6bbe-4d83-9e19-5e066f8eb3f3" providerId="ADAL" clId="{B5A3F036-8E44-415D-A82C-74067F28A985}" dt="2023-08-09T14:52:30.204" v="4634" actId="1076"/>
          <ac:spMkLst>
            <pc:docMk/>
            <pc:sldMk cId="811899337" sldId="256"/>
            <ac:spMk id="140" creationId="{A06DFF5A-58EF-B6CA-E3EF-9787CF5750DF}"/>
          </ac:spMkLst>
        </pc:spChg>
        <pc:spChg chg="add mod">
          <ac:chgData name="Miller, Brayden A. (Assoc)" userId="de43e063-6bbe-4d83-9e19-5e066f8eb3f3" providerId="ADAL" clId="{B5A3F036-8E44-415D-A82C-74067F28A985}" dt="2023-08-09T14:47:12.722" v="4385" actId="1076"/>
          <ac:spMkLst>
            <pc:docMk/>
            <pc:sldMk cId="811899337" sldId="256"/>
            <ac:spMk id="141" creationId="{D31B63C3-236A-9D2A-DA16-D345719CC7F8}"/>
          </ac:spMkLst>
        </pc:spChg>
        <pc:spChg chg="add mod">
          <ac:chgData name="Miller, Brayden A. (Assoc)" userId="de43e063-6bbe-4d83-9e19-5e066f8eb3f3" providerId="ADAL" clId="{B5A3F036-8E44-415D-A82C-74067F28A985}" dt="2023-08-09T14:22:43.804" v="3097" actId="255"/>
          <ac:spMkLst>
            <pc:docMk/>
            <pc:sldMk cId="811899337" sldId="256"/>
            <ac:spMk id="142" creationId="{CED3A124-1166-BC38-936D-9EE00C975DB1}"/>
          </ac:spMkLst>
        </pc:spChg>
        <pc:spChg chg="add mod">
          <ac:chgData name="Miller, Brayden A. (Assoc)" userId="de43e063-6bbe-4d83-9e19-5e066f8eb3f3" providerId="ADAL" clId="{B5A3F036-8E44-415D-A82C-74067F28A985}" dt="2023-08-09T14:22:43.804" v="3097" actId="255"/>
          <ac:spMkLst>
            <pc:docMk/>
            <pc:sldMk cId="811899337" sldId="256"/>
            <ac:spMk id="143" creationId="{05EF3279-7F77-0551-AD9A-AD638B459A23}"/>
          </ac:spMkLst>
        </pc:spChg>
        <pc:spChg chg="add mod">
          <ac:chgData name="Miller, Brayden A. (Assoc)" userId="de43e063-6bbe-4d83-9e19-5e066f8eb3f3" providerId="ADAL" clId="{B5A3F036-8E44-415D-A82C-74067F28A985}" dt="2023-08-09T14:22:43.804" v="3097" actId="255"/>
          <ac:spMkLst>
            <pc:docMk/>
            <pc:sldMk cId="811899337" sldId="256"/>
            <ac:spMk id="144" creationId="{EADA5503-E404-A6A1-F9CA-C074F20074AA}"/>
          </ac:spMkLst>
        </pc:spChg>
        <pc:spChg chg="add mod">
          <ac:chgData name="Miller, Brayden A. (Assoc)" userId="de43e063-6bbe-4d83-9e19-5e066f8eb3f3" providerId="ADAL" clId="{B5A3F036-8E44-415D-A82C-74067F28A985}" dt="2023-08-09T14:46:56.099" v="4380" actId="255"/>
          <ac:spMkLst>
            <pc:docMk/>
            <pc:sldMk cId="811899337" sldId="256"/>
            <ac:spMk id="148" creationId="{D19C182F-BFD6-7D71-8FC9-9DBCA6F6897C}"/>
          </ac:spMkLst>
        </pc:spChg>
        <pc:spChg chg="add mod">
          <ac:chgData name="Miller, Brayden A. (Assoc)" userId="de43e063-6bbe-4d83-9e19-5e066f8eb3f3" providerId="ADAL" clId="{B5A3F036-8E44-415D-A82C-74067F28A985}" dt="2023-08-09T14:47:05.807" v="4383" actId="1076"/>
          <ac:spMkLst>
            <pc:docMk/>
            <pc:sldMk cId="811899337" sldId="256"/>
            <ac:spMk id="152" creationId="{6588D953-A500-FDEA-551E-AA076AB1D848}"/>
          </ac:spMkLst>
        </pc:spChg>
        <pc:spChg chg="add mod">
          <ac:chgData name="Miller, Brayden A. (Assoc)" userId="de43e063-6bbe-4d83-9e19-5e066f8eb3f3" providerId="ADAL" clId="{B5A3F036-8E44-415D-A82C-74067F28A985}" dt="2023-08-09T14:47:08.450" v="4384" actId="1076"/>
          <ac:spMkLst>
            <pc:docMk/>
            <pc:sldMk cId="811899337" sldId="256"/>
            <ac:spMk id="154" creationId="{1AC68564-E054-F537-E509-C723A103B1B3}"/>
          </ac:spMkLst>
        </pc:spChg>
        <pc:spChg chg="add mod">
          <ac:chgData name="Miller, Brayden A. (Assoc)" userId="de43e063-6bbe-4d83-9e19-5e066f8eb3f3" providerId="ADAL" clId="{B5A3F036-8E44-415D-A82C-74067F28A985}" dt="2023-08-09T14:46:49.630" v="4379" actId="1076"/>
          <ac:spMkLst>
            <pc:docMk/>
            <pc:sldMk cId="811899337" sldId="256"/>
            <ac:spMk id="155" creationId="{50B22AC9-B0B5-4627-89D5-8F18BA1E6D10}"/>
          </ac:spMkLst>
        </pc:spChg>
        <pc:spChg chg="add mod">
          <ac:chgData name="Miller, Brayden A. (Assoc)" userId="de43e063-6bbe-4d83-9e19-5e066f8eb3f3" providerId="ADAL" clId="{B5A3F036-8E44-415D-A82C-74067F28A985}" dt="2023-08-09T14:46:39.843" v="4377" actId="255"/>
          <ac:spMkLst>
            <pc:docMk/>
            <pc:sldMk cId="811899337" sldId="256"/>
            <ac:spMk id="156" creationId="{2FD4B962-A9D2-8847-B1B2-1B2018076DE4}"/>
          </ac:spMkLst>
        </pc:spChg>
        <pc:spChg chg="add mod">
          <ac:chgData name="Miller, Brayden A. (Assoc)" userId="de43e063-6bbe-4d83-9e19-5e066f8eb3f3" providerId="ADAL" clId="{B5A3F036-8E44-415D-A82C-74067F28A985}" dt="2023-08-09T14:46:35.231" v="4375" actId="1076"/>
          <ac:spMkLst>
            <pc:docMk/>
            <pc:sldMk cId="811899337" sldId="256"/>
            <ac:spMk id="157" creationId="{33F7E603-D67A-2025-26DD-7F4931FC604D}"/>
          </ac:spMkLst>
        </pc:spChg>
        <pc:spChg chg="add mod">
          <ac:chgData name="Miller, Brayden A. (Assoc)" userId="de43e063-6bbe-4d83-9e19-5e066f8eb3f3" providerId="ADAL" clId="{B5A3F036-8E44-415D-A82C-74067F28A985}" dt="2023-08-09T14:46:36.512" v="4376" actId="1076"/>
          <ac:spMkLst>
            <pc:docMk/>
            <pc:sldMk cId="811899337" sldId="256"/>
            <ac:spMk id="158" creationId="{4FEBE036-EE73-0A55-957C-E47BD12BAD8C}"/>
          </ac:spMkLst>
        </pc:spChg>
        <pc:spChg chg="add del mod">
          <ac:chgData name="Miller, Brayden A. (Assoc)" userId="de43e063-6bbe-4d83-9e19-5e066f8eb3f3" providerId="ADAL" clId="{B5A3F036-8E44-415D-A82C-74067F28A985}" dt="2023-08-09T14:37:17.848" v="3784" actId="478"/>
          <ac:spMkLst>
            <pc:docMk/>
            <pc:sldMk cId="811899337" sldId="256"/>
            <ac:spMk id="159" creationId="{A171DC07-C81D-663F-5D5E-33F69F0DF904}"/>
          </ac:spMkLst>
        </pc:spChg>
        <pc:spChg chg="add mod">
          <ac:chgData name="Miller, Brayden A. (Assoc)" userId="de43e063-6bbe-4d83-9e19-5e066f8eb3f3" providerId="ADAL" clId="{B5A3F036-8E44-415D-A82C-74067F28A985}" dt="2023-08-09T14:41:51.068" v="3886" actId="1076"/>
          <ac:spMkLst>
            <pc:docMk/>
            <pc:sldMk cId="811899337" sldId="256"/>
            <ac:spMk id="160" creationId="{8E440A64-15A5-1D3B-0BAE-E8A6F0E12AD9}"/>
          </ac:spMkLst>
        </pc:spChg>
        <pc:spChg chg="add mod">
          <ac:chgData name="Miller, Brayden A. (Assoc)" userId="de43e063-6bbe-4d83-9e19-5e066f8eb3f3" providerId="ADAL" clId="{B5A3F036-8E44-415D-A82C-74067F28A985}" dt="2023-08-09T14:41:44.337" v="3883" actId="1076"/>
          <ac:spMkLst>
            <pc:docMk/>
            <pc:sldMk cId="811899337" sldId="256"/>
            <ac:spMk id="161" creationId="{17865B7A-51D6-40A3-BB78-BC266D14F648}"/>
          </ac:spMkLst>
        </pc:spChg>
        <pc:spChg chg="add del mod">
          <ac:chgData name="Miller, Brayden A. (Assoc)" userId="de43e063-6bbe-4d83-9e19-5e066f8eb3f3" providerId="ADAL" clId="{B5A3F036-8E44-415D-A82C-74067F28A985}" dt="2023-08-09T14:38:33.649" v="3804" actId="478"/>
          <ac:spMkLst>
            <pc:docMk/>
            <pc:sldMk cId="811899337" sldId="256"/>
            <ac:spMk id="162" creationId="{6B3ED46E-DC7C-59F5-D4BB-C777396F9A8A}"/>
          </ac:spMkLst>
        </pc:spChg>
        <pc:spChg chg="add mod">
          <ac:chgData name="Miller, Brayden A. (Assoc)" userId="de43e063-6bbe-4d83-9e19-5e066f8eb3f3" providerId="ADAL" clId="{B5A3F036-8E44-415D-A82C-74067F28A985}" dt="2023-08-09T16:02:46.917" v="5842" actId="20577"/>
          <ac:spMkLst>
            <pc:docMk/>
            <pc:sldMk cId="811899337" sldId="256"/>
            <ac:spMk id="163" creationId="{4E320D00-490F-8750-F10E-B819956EB772}"/>
          </ac:spMkLst>
        </pc:spChg>
        <pc:spChg chg="add mod">
          <ac:chgData name="Miller, Brayden A. (Assoc)" userId="de43e063-6bbe-4d83-9e19-5e066f8eb3f3" providerId="ADAL" clId="{B5A3F036-8E44-415D-A82C-74067F28A985}" dt="2023-08-09T15:02:06.442" v="4804" actId="20577"/>
          <ac:spMkLst>
            <pc:docMk/>
            <pc:sldMk cId="811899337" sldId="256"/>
            <ac:spMk id="164" creationId="{F163F4BF-4062-9569-FAA2-54F820CD6E94}"/>
          </ac:spMkLst>
        </pc:spChg>
        <pc:spChg chg="add mod">
          <ac:chgData name="Miller, Brayden A. (Assoc)" userId="de43e063-6bbe-4d83-9e19-5e066f8eb3f3" providerId="ADAL" clId="{B5A3F036-8E44-415D-A82C-74067F28A985}" dt="2023-08-09T15:02:47.539" v="4881" actId="14100"/>
          <ac:spMkLst>
            <pc:docMk/>
            <pc:sldMk cId="811899337" sldId="256"/>
            <ac:spMk id="165" creationId="{D2C67375-EEE6-2747-D2B9-A041BF4D19FC}"/>
          </ac:spMkLst>
        </pc:spChg>
        <pc:spChg chg="add mod">
          <ac:chgData name="Miller, Brayden A. (Assoc)" userId="de43e063-6bbe-4d83-9e19-5e066f8eb3f3" providerId="ADAL" clId="{B5A3F036-8E44-415D-A82C-74067F28A985}" dt="2023-08-09T15:08:37.604" v="5129" actId="1076"/>
          <ac:spMkLst>
            <pc:docMk/>
            <pc:sldMk cId="811899337" sldId="256"/>
            <ac:spMk id="166" creationId="{583B9E1A-E19F-6B26-7E4D-1215EE894BFE}"/>
          </ac:spMkLst>
        </pc:spChg>
        <pc:spChg chg="add mod ord">
          <ac:chgData name="Miller, Brayden A. (Assoc)" userId="de43e063-6bbe-4d83-9e19-5e066f8eb3f3" providerId="ADAL" clId="{B5A3F036-8E44-415D-A82C-74067F28A985}" dt="2023-08-09T14:55:04.854" v="4678" actId="1076"/>
          <ac:spMkLst>
            <pc:docMk/>
            <pc:sldMk cId="811899337" sldId="256"/>
            <ac:spMk id="167" creationId="{402E5372-E725-4287-C9A3-9C955B3ADF68}"/>
          </ac:spMkLst>
        </pc:spChg>
        <pc:spChg chg="mod">
          <ac:chgData name="Miller, Brayden A. (Assoc)" userId="de43e063-6bbe-4d83-9e19-5e066f8eb3f3" providerId="ADAL" clId="{B5A3F036-8E44-415D-A82C-74067F28A985}" dt="2023-08-09T14:58:38.296" v="4702" actId="17032"/>
          <ac:spMkLst>
            <pc:docMk/>
            <pc:sldMk cId="811899337" sldId="256"/>
            <ac:spMk id="172" creationId="{3A3C2877-986B-C77C-33FC-A168D5AB77BF}"/>
          </ac:spMkLst>
        </pc:spChg>
        <pc:spChg chg="mod">
          <ac:chgData name="Miller, Brayden A. (Assoc)" userId="de43e063-6bbe-4d83-9e19-5e066f8eb3f3" providerId="ADAL" clId="{B5A3F036-8E44-415D-A82C-74067F28A985}" dt="2023-08-09T14:55:44.758" v="4686" actId="255"/>
          <ac:spMkLst>
            <pc:docMk/>
            <pc:sldMk cId="811899337" sldId="256"/>
            <ac:spMk id="175" creationId="{8A798A7E-E9FB-A3B4-57FF-53BEFA435BF0}"/>
          </ac:spMkLst>
        </pc:spChg>
        <pc:spChg chg="mod">
          <ac:chgData name="Miller, Brayden A. (Assoc)" userId="de43e063-6bbe-4d83-9e19-5e066f8eb3f3" providerId="ADAL" clId="{B5A3F036-8E44-415D-A82C-74067F28A985}" dt="2023-08-09T14:57:30.094" v="4690" actId="255"/>
          <ac:spMkLst>
            <pc:docMk/>
            <pc:sldMk cId="811899337" sldId="256"/>
            <ac:spMk id="178" creationId="{A8D56847-D8AA-1CCB-9F1C-2A69189653CD}"/>
          </ac:spMkLst>
        </pc:spChg>
        <pc:spChg chg="add mod">
          <ac:chgData name="Miller, Brayden A. (Assoc)" userId="de43e063-6bbe-4d83-9e19-5e066f8eb3f3" providerId="ADAL" clId="{B5A3F036-8E44-415D-A82C-74067F28A985}" dt="2023-08-09T15:06:51.806" v="4982" actId="1076"/>
          <ac:spMkLst>
            <pc:docMk/>
            <pc:sldMk cId="811899337" sldId="256"/>
            <ac:spMk id="181" creationId="{DE8A66D7-E1E9-D884-8733-BC757514FE47}"/>
          </ac:spMkLst>
        </pc:spChg>
        <pc:spChg chg="add mod">
          <ac:chgData name="Miller, Brayden A. (Assoc)" userId="de43e063-6bbe-4d83-9e19-5e066f8eb3f3" providerId="ADAL" clId="{B5A3F036-8E44-415D-A82C-74067F28A985}" dt="2023-08-09T15:08:22.399" v="5128" actId="1076"/>
          <ac:spMkLst>
            <pc:docMk/>
            <pc:sldMk cId="811899337" sldId="256"/>
            <ac:spMk id="182" creationId="{6AD2E430-A803-E67C-CAD6-CA60BA9C504E}"/>
          </ac:spMkLst>
        </pc:spChg>
        <pc:spChg chg="add mod">
          <ac:chgData name="Miller, Brayden A. (Assoc)" userId="de43e063-6bbe-4d83-9e19-5e066f8eb3f3" providerId="ADAL" clId="{B5A3F036-8E44-415D-A82C-74067F28A985}" dt="2023-08-09T15:07:16.021" v="4993" actId="14100"/>
          <ac:spMkLst>
            <pc:docMk/>
            <pc:sldMk cId="811899337" sldId="256"/>
            <ac:spMk id="183" creationId="{92FFFE9B-EF6B-4EED-2FAD-158992B53895}"/>
          </ac:spMkLst>
        </pc:spChg>
        <pc:spChg chg="add mod">
          <ac:chgData name="Miller, Brayden A. (Assoc)" userId="de43e063-6bbe-4d83-9e19-5e066f8eb3f3" providerId="ADAL" clId="{B5A3F036-8E44-415D-A82C-74067F28A985}" dt="2023-08-09T15:06:55.172" v="4983" actId="1076"/>
          <ac:spMkLst>
            <pc:docMk/>
            <pc:sldMk cId="811899337" sldId="256"/>
            <ac:spMk id="184" creationId="{5FA49BE8-EB33-F7D7-81DD-315F8ED4D07F}"/>
          </ac:spMkLst>
        </pc:spChg>
        <pc:spChg chg="add mod">
          <ac:chgData name="Miller, Brayden A. (Assoc)" userId="de43e063-6bbe-4d83-9e19-5e066f8eb3f3" providerId="ADAL" clId="{B5A3F036-8E44-415D-A82C-74067F28A985}" dt="2023-08-09T15:08:09.851" v="5125" actId="1076"/>
          <ac:spMkLst>
            <pc:docMk/>
            <pc:sldMk cId="811899337" sldId="256"/>
            <ac:spMk id="185" creationId="{363CE0A2-6545-0558-1D45-2D31FAE683E5}"/>
          </ac:spMkLst>
        </pc:spChg>
        <pc:spChg chg="add mod">
          <ac:chgData name="Miller, Brayden A. (Assoc)" userId="de43e063-6bbe-4d83-9e19-5e066f8eb3f3" providerId="ADAL" clId="{B5A3F036-8E44-415D-A82C-74067F28A985}" dt="2023-08-09T15:08:07.345" v="5124" actId="14100"/>
          <ac:spMkLst>
            <pc:docMk/>
            <pc:sldMk cId="811899337" sldId="256"/>
            <ac:spMk id="186" creationId="{02D05991-C41D-287D-717D-3648865B1F07}"/>
          </ac:spMkLst>
        </pc:spChg>
        <pc:spChg chg="add mod">
          <ac:chgData name="Miller, Brayden A. (Assoc)" userId="de43e063-6bbe-4d83-9e19-5e066f8eb3f3" providerId="ADAL" clId="{B5A3F036-8E44-415D-A82C-74067F28A985}" dt="2023-08-09T15:11:33.978" v="5144" actId="571"/>
          <ac:spMkLst>
            <pc:docMk/>
            <pc:sldMk cId="811899337" sldId="256"/>
            <ac:spMk id="187" creationId="{61DCF45D-0A71-E767-ED4B-F19380F75A53}"/>
          </ac:spMkLst>
        </pc:spChg>
        <pc:spChg chg="add mod">
          <ac:chgData name="Miller, Brayden A. (Assoc)" userId="de43e063-6bbe-4d83-9e19-5e066f8eb3f3" providerId="ADAL" clId="{B5A3F036-8E44-415D-A82C-74067F28A985}" dt="2023-08-09T15:26:20.111" v="5379" actId="1076"/>
          <ac:spMkLst>
            <pc:docMk/>
            <pc:sldMk cId="811899337" sldId="256"/>
            <ac:spMk id="188" creationId="{0AC6A192-8F73-7807-92F2-0558B1AC934E}"/>
          </ac:spMkLst>
        </pc:spChg>
        <pc:spChg chg="add del mod">
          <ac:chgData name="Miller, Brayden A. (Assoc)" userId="de43e063-6bbe-4d83-9e19-5e066f8eb3f3" providerId="ADAL" clId="{B5A3F036-8E44-415D-A82C-74067F28A985}" dt="2023-08-09T15:18:32.333" v="5238" actId="478"/>
          <ac:spMkLst>
            <pc:docMk/>
            <pc:sldMk cId="811899337" sldId="256"/>
            <ac:spMk id="191" creationId="{75E65D67-EBE3-7ABE-32FC-E3300C5D4F12}"/>
          </ac:spMkLst>
        </pc:spChg>
        <pc:spChg chg="add mod">
          <ac:chgData name="Miller, Brayden A. (Assoc)" userId="de43e063-6bbe-4d83-9e19-5e066f8eb3f3" providerId="ADAL" clId="{B5A3F036-8E44-415D-A82C-74067F28A985}" dt="2023-08-09T15:26:12.362" v="5377" actId="164"/>
          <ac:spMkLst>
            <pc:docMk/>
            <pc:sldMk cId="811899337" sldId="256"/>
            <ac:spMk id="192" creationId="{00227099-985C-3C59-EC7C-944F8A29E48A}"/>
          </ac:spMkLst>
        </pc:spChg>
        <pc:spChg chg="add mod">
          <ac:chgData name="Miller, Brayden A. (Assoc)" userId="de43e063-6bbe-4d83-9e19-5e066f8eb3f3" providerId="ADAL" clId="{B5A3F036-8E44-415D-A82C-74067F28A985}" dt="2023-08-09T15:26:12.362" v="5377" actId="164"/>
          <ac:spMkLst>
            <pc:docMk/>
            <pc:sldMk cId="811899337" sldId="256"/>
            <ac:spMk id="193" creationId="{25F39612-0CD1-145F-BD1B-EBAEF6E7190C}"/>
          </ac:spMkLst>
        </pc:spChg>
        <pc:spChg chg="add mod">
          <ac:chgData name="Miller, Brayden A. (Assoc)" userId="de43e063-6bbe-4d83-9e19-5e066f8eb3f3" providerId="ADAL" clId="{B5A3F036-8E44-415D-A82C-74067F28A985}" dt="2023-08-09T15:52:25.202" v="5760" actId="1076"/>
          <ac:spMkLst>
            <pc:docMk/>
            <pc:sldMk cId="811899337" sldId="256"/>
            <ac:spMk id="194" creationId="{1339F256-8AAB-F4B3-D210-0C93299A7965}"/>
          </ac:spMkLst>
        </pc:spChg>
        <pc:spChg chg="add mod">
          <ac:chgData name="Miller, Brayden A. (Assoc)" userId="de43e063-6bbe-4d83-9e19-5e066f8eb3f3" providerId="ADAL" clId="{B5A3F036-8E44-415D-A82C-74067F28A985}" dt="2023-08-09T15:51:26.934" v="5749" actId="1076"/>
          <ac:spMkLst>
            <pc:docMk/>
            <pc:sldMk cId="811899337" sldId="256"/>
            <ac:spMk id="198" creationId="{859B8049-AAB9-A27B-E2CD-A0F862B7EF70}"/>
          </ac:spMkLst>
        </pc:spChg>
        <pc:spChg chg="add del mod">
          <ac:chgData name="Miller, Brayden A. (Assoc)" userId="de43e063-6bbe-4d83-9e19-5e066f8eb3f3" providerId="ADAL" clId="{B5A3F036-8E44-415D-A82C-74067F28A985}" dt="2023-08-09T15:51:12.254" v="5747" actId="1076"/>
          <ac:spMkLst>
            <pc:docMk/>
            <pc:sldMk cId="811899337" sldId="256"/>
            <ac:spMk id="199" creationId="{7B00F3FA-27CB-960F-976B-108554D41152}"/>
          </ac:spMkLst>
        </pc:spChg>
        <pc:spChg chg="add mod">
          <ac:chgData name="Miller, Brayden A. (Assoc)" userId="de43e063-6bbe-4d83-9e19-5e066f8eb3f3" providerId="ADAL" clId="{B5A3F036-8E44-415D-A82C-74067F28A985}" dt="2023-08-09T15:49:13.164" v="5716" actId="1076"/>
          <ac:spMkLst>
            <pc:docMk/>
            <pc:sldMk cId="811899337" sldId="256"/>
            <ac:spMk id="200" creationId="{C7576075-A203-6595-9446-1C177CD6D455}"/>
          </ac:spMkLst>
        </pc:spChg>
        <pc:spChg chg="add mod">
          <ac:chgData name="Miller, Brayden A. (Assoc)" userId="de43e063-6bbe-4d83-9e19-5e066f8eb3f3" providerId="ADAL" clId="{B5A3F036-8E44-415D-A82C-74067F28A985}" dt="2023-08-09T15:49:13.164" v="5716" actId="1076"/>
          <ac:spMkLst>
            <pc:docMk/>
            <pc:sldMk cId="811899337" sldId="256"/>
            <ac:spMk id="201" creationId="{76668E7F-D213-C639-799E-C1EDEEBD6E5A}"/>
          </ac:spMkLst>
        </pc:spChg>
        <pc:spChg chg="add mod">
          <ac:chgData name="Miller, Brayden A. (Assoc)" userId="de43e063-6bbe-4d83-9e19-5e066f8eb3f3" providerId="ADAL" clId="{B5A3F036-8E44-415D-A82C-74067F28A985}" dt="2023-08-09T15:50:41.983" v="5742" actId="1076"/>
          <ac:spMkLst>
            <pc:docMk/>
            <pc:sldMk cId="811899337" sldId="256"/>
            <ac:spMk id="202" creationId="{86B667E6-E84B-A018-C11E-EB8580C7A0F6}"/>
          </ac:spMkLst>
        </pc:spChg>
        <pc:spChg chg="add mod">
          <ac:chgData name="Miller, Brayden A. (Assoc)" userId="de43e063-6bbe-4d83-9e19-5e066f8eb3f3" providerId="ADAL" clId="{B5A3F036-8E44-415D-A82C-74067F28A985}" dt="2023-08-09T15:51:05.777" v="5746" actId="1076"/>
          <ac:spMkLst>
            <pc:docMk/>
            <pc:sldMk cId="811899337" sldId="256"/>
            <ac:spMk id="203" creationId="{43E0800A-C2B2-EBE1-3C26-18E8E11E0359}"/>
          </ac:spMkLst>
        </pc:spChg>
        <pc:spChg chg="add mod">
          <ac:chgData name="Miller, Brayden A. (Assoc)" userId="de43e063-6bbe-4d83-9e19-5e066f8eb3f3" providerId="ADAL" clId="{B5A3F036-8E44-415D-A82C-74067F28A985}" dt="2023-08-09T15:51:42.019" v="5752" actId="1076"/>
          <ac:spMkLst>
            <pc:docMk/>
            <pc:sldMk cId="811899337" sldId="256"/>
            <ac:spMk id="204" creationId="{ACCBF51C-C11D-CF34-C43C-9327904678B7}"/>
          </ac:spMkLst>
        </pc:spChg>
        <pc:spChg chg="add mod">
          <ac:chgData name="Miller, Brayden A. (Assoc)" userId="de43e063-6bbe-4d83-9e19-5e066f8eb3f3" providerId="ADAL" clId="{B5A3F036-8E44-415D-A82C-74067F28A985}" dt="2023-08-09T15:51:51.471" v="5756" actId="1076"/>
          <ac:spMkLst>
            <pc:docMk/>
            <pc:sldMk cId="811899337" sldId="256"/>
            <ac:spMk id="205" creationId="{9F02537F-C787-07A8-436C-1608921C33B7}"/>
          </ac:spMkLst>
        </pc:spChg>
        <pc:spChg chg="add del mod">
          <ac:chgData name="Miller, Brayden A. (Assoc)" userId="de43e063-6bbe-4d83-9e19-5e066f8eb3f3" providerId="ADAL" clId="{B5A3F036-8E44-415D-A82C-74067F28A985}" dt="2023-08-09T15:52:49.715" v="5763" actId="478"/>
          <ac:spMkLst>
            <pc:docMk/>
            <pc:sldMk cId="811899337" sldId="256"/>
            <ac:spMk id="207" creationId="{A578508F-D07B-003E-C76B-5E86D06EB34A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09" creationId="{6B0A079A-DB25-C100-EEF6-9AC8CBD42BE3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1" creationId="{DFC0D202-E1D9-2475-10AF-1719378E0518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2" creationId="{084DB2E4-1437-7750-D803-61045A0FEB88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3" creationId="{03B70B8B-2DE9-2E96-1D2D-013F3784CCE3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5" creationId="{A8AC1347-2BAB-6ECC-3CDD-78511EDABEC5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7" creationId="{D2E1BFA2-9487-3816-D7DD-4D08967902DB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19" creationId="{2CACDC3C-A09D-DBA3-D260-0CC726A85594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22" creationId="{360A02FE-11CB-6870-B807-E140E62838CB}"/>
          </ac:spMkLst>
        </pc:spChg>
        <pc:spChg chg="mod">
          <ac:chgData name="Miller, Brayden A. (Assoc)" userId="de43e063-6bbe-4d83-9e19-5e066f8eb3f3" providerId="ADAL" clId="{B5A3F036-8E44-415D-A82C-74067F28A985}" dt="2023-08-09T15:25:15.434" v="5363"/>
          <ac:spMkLst>
            <pc:docMk/>
            <pc:sldMk cId="811899337" sldId="256"/>
            <ac:spMk id="223" creationId="{14FFEBC8-46ED-90B7-D0AE-645BBD433A65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29" creationId="{A1602CBE-4346-933D-254C-D6FD7CD1D436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1" creationId="{4E36BA31-60C3-1764-A059-99427787763E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2" creationId="{08930E36-E4AB-3646-6C55-CD99F35BEC4A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3" creationId="{3BE12FD9-ECCD-7F0A-83E9-8D7AA47B448C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5" creationId="{43B35A25-309D-9BF9-6CBF-72A7487DFCBB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7" creationId="{3A12A2A9-1789-F424-7F1A-42298C77E874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39" creationId="{CF676A6E-5984-CF01-4A19-FE9263A623A7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42" creationId="{9D7E82AC-560E-C236-77D4-856DEA0F41AF}"/>
          </ac:spMkLst>
        </pc:spChg>
        <pc:spChg chg="mod">
          <ac:chgData name="Miller, Brayden A. (Assoc)" userId="de43e063-6bbe-4d83-9e19-5e066f8eb3f3" providerId="ADAL" clId="{B5A3F036-8E44-415D-A82C-74067F28A985}" dt="2023-08-09T15:53:52.442" v="5766" actId="165"/>
          <ac:spMkLst>
            <pc:docMk/>
            <pc:sldMk cId="811899337" sldId="256"/>
            <ac:spMk id="243" creationId="{AC08D86A-25B1-3FAA-E680-B5BD8ABC347F}"/>
          </ac:spMkLst>
        </pc:spChg>
        <pc:spChg chg="add mod">
          <ac:chgData name="Miller, Brayden A. (Assoc)" userId="de43e063-6bbe-4d83-9e19-5e066f8eb3f3" providerId="ADAL" clId="{B5A3F036-8E44-415D-A82C-74067F28A985}" dt="2023-08-09T15:26:50.098" v="5398" actId="20577"/>
          <ac:spMkLst>
            <pc:docMk/>
            <pc:sldMk cId="811899337" sldId="256"/>
            <ac:spMk id="248" creationId="{346D5AC8-C3FB-9DC5-4C42-42BE5A95973D}"/>
          </ac:spMkLst>
        </pc:spChg>
        <pc:spChg chg="add del mod ord">
          <ac:chgData name="Miller, Brayden A. (Assoc)" userId="de43e063-6bbe-4d83-9e19-5e066f8eb3f3" providerId="ADAL" clId="{B5A3F036-8E44-415D-A82C-74067F28A985}" dt="2023-08-09T15:48:12.763" v="5703" actId="478"/>
          <ac:spMkLst>
            <pc:docMk/>
            <pc:sldMk cId="811899337" sldId="256"/>
            <ac:spMk id="249" creationId="{40D7BCCB-EF30-AD7B-405D-0C2D6DF837AA}"/>
          </ac:spMkLst>
        </pc:spChg>
        <pc:spChg chg="add del mod">
          <ac:chgData name="Miller, Brayden A. (Assoc)" userId="de43e063-6bbe-4d83-9e19-5e066f8eb3f3" providerId="ADAL" clId="{B5A3F036-8E44-415D-A82C-74067F28A985}" dt="2023-08-09T15:27:26.707" v="5409"/>
          <ac:spMkLst>
            <pc:docMk/>
            <pc:sldMk cId="811899337" sldId="256"/>
            <ac:spMk id="250" creationId="{E207CC9D-B0C6-5278-0647-8BC4EC23CFA6}"/>
          </ac:spMkLst>
        </pc:spChg>
        <pc:spChg chg="add mod">
          <ac:chgData name="Miller, Brayden A. (Assoc)" userId="de43e063-6bbe-4d83-9e19-5e066f8eb3f3" providerId="ADAL" clId="{B5A3F036-8E44-415D-A82C-74067F28A985}" dt="2023-08-09T15:51:12.254" v="5747" actId="1076"/>
          <ac:spMkLst>
            <pc:docMk/>
            <pc:sldMk cId="811899337" sldId="256"/>
            <ac:spMk id="251" creationId="{78E41E51-0731-416E-8C73-AEAB9204DCC5}"/>
          </ac:spMkLst>
        </pc:spChg>
        <pc:spChg chg="add mod">
          <ac:chgData name="Miller, Brayden A. (Assoc)" userId="de43e063-6bbe-4d83-9e19-5e066f8eb3f3" providerId="ADAL" clId="{B5A3F036-8E44-415D-A82C-74067F28A985}" dt="2023-08-09T15:52:32.104" v="5762" actId="1076"/>
          <ac:spMkLst>
            <pc:docMk/>
            <pc:sldMk cId="811899337" sldId="256"/>
            <ac:spMk id="252" creationId="{7D05A4BD-8840-A5CD-C992-D9BA1404459E}"/>
          </ac:spMkLst>
        </pc:spChg>
        <pc:spChg chg="add mod">
          <ac:chgData name="Miller, Brayden A. (Assoc)" userId="de43e063-6bbe-4d83-9e19-5e066f8eb3f3" providerId="ADAL" clId="{B5A3F036-8E44-415D-A82C-74067F28A985}" dt="2023-08-09T16:01:03.778" v="5790" actId="1076"/>
          <ac:spMkLst>
            <pc:docMk/>
            <pc:sldMk cId="811899337" sldId="256"/>
            <ac:spMk id="253" creationId="{71CFBD2E-E23F-9B0C-26A7-BAC279BA3A03}"/>
          </ac:spMkLst>
        </pc:spChg>
        <pc:spChg chg="add del mod">
          <ac:chgData name="Miller, Brayden A. (Assoc)" userId="de43e063-6bbe-4d83-9e19-5e066f8eb3f3" providerId="ADAL" clId="{B5A3F036-8E44-415D-A82C-74067F28A985}" dt="2023-08-09T15:28:43.398" v="5466" actId="478"/>
          <ac:spMkLst>
            <pc:docMk/>
            <pc:sldMk cId="811899337" sldId="256"/>
            <ac:spMk id="254" creationId="{B2F9753D-FE97-7BA7-0238-78A86EC7BAB9}"/>
          </ac:spMkLst>
        </pc:spChg>
        <pc:spChg chg="add mod">
          <ac:chgData name="Miller, Brayden A. (Assoc)" userId="de43e063-6bbe-4d83-9e19-5e066f8eb3f3" providerId="ADAL" clId="{B5A3F036-8E44-415D-A82C-74067F28A985}" dt="2023-08-09T16:00:59.642" v="5789" actId="1076"/>
          <ac:spMkLst>
            <pc:docMk/>
            <pc:sldMk cId="811899337" sldId="256"/>
            <ac:spMk id="255" creationId="{3E82CB96-6E4D-0F90-6DFD-7DF88F9C9FFB}"/>
          </ac:spMkLst>
        </pc:spChg>
        <pc:spChg chg="add mod ord">
          <ac:chgData name="Miller, Brayden A. (Assoc)" userId="de43e063-6bbe-4d83-9e19-5e066f8eb3f3" providerId="ADAL" clId="{B5A3F036-8E44-415D-A82C-74067F28A985}" dt="2023-08-09T15:52:02.965" v="5757" actId="1076"/>
          <ac:spMkLst>
            <pc:docMk/>
            <pc:sldMk cId="811899337" sldId="256"/>
            <ac:spMk id="258" creationId="{D70D641F-5A6B-AC69-DDF1-86EFD3185B1C}"/>
          </ac:spMkLst>
        </pc:spChg>
        <pc:spChg chg="add mod">
          <ac:chgData name="Miller, Brayden A. (Assoc)" userId="de43e063-6bbe-4d83-9e19-5e066f8eb3f3" providerId="ADAL" clId="{B5A3F036-8E44-415D-A82C-74067F28A985}" dt="2023-08-09T15:51:26.934" v="5749" actId="1076"/>
          <ac:spMkLst>
            <pc:docMk/>
            <pc:sldMk cId="811899337" sldId="256"/>
            <ac:spMk id="259" creationId="{14BCB17D-6B7E-5544-A22B-EE9DC458E6B9}"/>
          </ac:spMkLst>
        </pc:spChg>
        <pc:spChg chg="add mod">
          <ac:chgData name="Miller, Brayden A. (Assoc)" userId="de43e063-6bbe-4d83-9e19-5e066f8eb3f3" providerId="ADAL" clId="{B5A3F036-8E44-415D-A82C-74067F28A985}" dt="2023-08-09T15:58:43.011" v="5782" actId="1076"/>
          <ac:spMkLst>
            <pc:docMk/>
            <pc:sldMk cId="811899337" sldId="256"/>
            <ac:spMk id="263" creationId="{6DFCCFC1-AC9E-E213-7159-0B6EE2587EB8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69" creationId="{0B6BFACC-7AE2-8A35-A764-86B154642907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1" creationId="{2D420D2B-D8C0-4308-A2BA-2BB29CA8D730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2" creationId="{AA0D3A3F-0037-D751-C1E7-1B6859E303A5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3" creationId="{0A87490E-953A-D90B-FD8A-21E42DE573EE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5" creationId="{3134F744-0BA9-6AA6-1084-66178F6CF11F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7" creationId="{3CEFF436-AB1E-9B49-E3A6-4A684C766AF0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79" creationId="{CA925D73-7D54-A01C-2C2F-60E6CFFBB661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82" creationId="{B346288B-16C5-04CD-98EC-293AAA3D3BDE}"/>
          </ac:spMkLst>
        </pc:spChg>
        <pc:spChg chg="mod">
          <ac:chgData name="Miller, Brayden A. (Assoc)" userId="de43e063-6bbe-4d83-9e19-5e066f8eb3f3" providerId="ADAL" clId="{B5A3F036-8E44-415D-A82C-74067F28A985}" dt="2023-08-09T15:33:26.277" v="5539" actId="571"/>
          <ac:spMkLst>
            <pc:docMk/>
            <pc:sldMk cId="811899337" sldId="256"/>
            <ac:spMk id="283" creationId="{ED51604E-2A0C-F460-839D-A9C1AF07F4F7}"/>
          </ac:spMkLst>
        </pc:spChg>
        <pc:spChg chg="add mod topLvl">
          <ac:chgData name="Miller, Brayden A. (Assoc)" userId="de43e063-6bbe-4d83-9e19-5e066f8eb3f3" providerId="ADAL" clId="{B5A3F036-8E44-415D-A82C-74067F28A985}" dt="2023-08-09T15:58:55.117" v="5783" actId="1076"/>
          <ac:spMkLst>
            <pc:docMk/>
            <pc:sldMk cId="811899337" sldId="256"/>
            <ac:spMk id="286" creationId="{08CCFE97-C22B-4ECE-0787-DD1BC8680D16}"/>
          </ac:spMkLst>
        </pc:spChg>
        <pc:spChg chg="add del mod">
          <ac:chgData name="Miller, Brayden A. (Assoc)" userId="de43e063-6bbe-4d83-9e19-5e066f8eb3f3" providerId="ADAL" clId="{B5A3F036-8E44-415D-A82C-74067F28A985}" dt="2023-08-09T15:35:03.672" v="5563" actId="478"/>
          <ac:spMkLst>
            <pc:docMk/>
            <pc:sldMk cId="811899337" sldId="256"/>
            <ac:spMk id="287" creationId="{B6F8A05E-1A47-3BA5-3B72-8ACBF2124DCF}"/>
          </ac:spMkLst>
        </pc:spChg>
        <pc:spChg chg="add mod">
          <ac:chgData name="Miller, Brayden A. (Assoc)" userId="de43e063-6bbe-4d83-9e19-5e066f8eb3f3" providerId="ADAL" clId="{B5A3F036-8E44-415D-A82C-74067F28A985}" dt="2023-08-09T15:59:23.132" v="5785" actId="1076"/>
          <ac:spMkLst>
            <pc:docMk/>
            <pc:sldMk cId="811899337" sldId="256"/>
            <ac:spMk id="288" creationId="{071FE86F-D196-1B12-56F9-6AB9CADAE9C6}"/>
          </ac:spMkLst>
        </pc:spChg>
        <pc:spChg chg="add mod">
          <ac:chgData name="Miller, Brayden A. (Assoc)" userId="de43e063-6bbe-4d83-9e19-5e066f8eb3f3" providerId="ADAL" clId="{B5A3F036-8E44-415D-A82C-74067F28A985}" dt="2023-08-09T15:59:04.023" v="5784" actId="1076"/>
          <ac:spMkLst>
            <pc:docMk/>
            <pc:sldMk cId="811899337" sldId="256"/>
            <ac:spMk id="289" creationId="{BCA12DD0-2083-0B8C-AA7E-36AADC8CED89}"/>
          </ac:spMkLst>
        </pc:spChg>
        <pc:spChg chg="add mod">
          <ac:chgData name="Miller, Brayden A. (Assoc)" userId="de43e063-6bbe-4d83-9e19-5e066f8eb3f3" providerId="ADAL" clId="{B5A3F036-8E44-415D-A82C-74067F28A985}" dt="2023-08-09T15:59:04.023" v="5784" actId="1076"/>
          <ac:spMkLst>
            <pc:docMk/>
            <pc:sldMk cId="811899337" sldId="256"/>
            <ac:spMk id="290" creationId="{0A57B9F1-5273-490F-F9A7-623D35A41E9F}"/>
          </ac:spMkLst>
        </pc:spChg>
        <pc:spChg chg="add mod">
          <ac:chgData name="Miller, Brayden A. (Assoc)" userId="de43e063-6bbe-4d83-9e19-5e066f8eb3f3" providerId="ADAL" clId="{B5A3F036-8E44-415D-A82C-74067F28A985}" dt="2023-08-09T15:59:04.023" v="5784" actId="1076"/>
          <ac:spMkLst>
            <pc:docMk/>
            <pc:sldMk cId="811899337" sldId="256"/>
            <ac:spMk id="291" creationId="{99EE369D-9630-B8D2-434B-0F3E401750A8}"/>
          </ac:spMkLst>
        </pc:spChg>
        <pc:grpChg chg="add mod">
          <ac:chgData name="Miller, Brayden A. (Assoc)" userId="de43e063-6bbe-4d83-9e19-5e066f8eb3f3" providerId="ADAL" clId="{B5A3F036-8E44-415D-A82C-74067F28A985}" dt="2023-08-07T15:46:20.124" v="217" actId="164"/>
          <ac:grpSpMkLst>
            <pc:docMk/>
            <pc:sldMk cId="811899337" sldId="256"/>
            <ac:grpSpMk id="3" creationId="{DB7EB563-FD79-BE73-93B5-99671072B8A5}"/>
          </ac:grpSpMkLst>
        </pc:grpChg>
        <pc:grpChg chg="add mod">
          <ac:chgData name="Miller, Brayden A. (Assoc)" userId="de43e063-6bbe-4d83-9e19-5e066f8eb3f3" providerId="ADAL" clId="{B5A3F036-8E44-415D-A82C-74067F28A985}" dt="2023-08-09T13:40:09.503" v="2051"/>
          <ac:grpSpMkLst>
            <pc:docMk/>
            <pc:sldMk cId="811899337" sldId="256"/>
            <ac:grpSpMk id="7" creationId="{8DBFEF90-5A31-2D9D-F948-2B692A22113A}"/>
          </ac:grpSpMkLst>
        </pc:grpChg>
        <pc:grpChg chg="add del mod">
          <ac:chgData name="Miller, Brayden A. (Assoc)" userId="de43e063-6bbe-4d83-9e19-5e066f8eb3f3" providerId="ADAL" clId="{B5A3F036-8E44-415D-A82C-74067F28A985}" dt="2023-08-07T15:48:58.398" v="258" actId="478"/>
          <ac:grpSpMkLst>
            <pc:docMk/>
            <pc:sldMk cId="811899337" sldId="256"/>
            <ac:grpSpMk id="16" creationId="{7A9BDDD2-C97E-C8E9-EE4A-7058E8C83608}"/>
          </ac:grpSpMkLst>
        </pc:grpChg>
        <pc:grpChg chg="add mod">
          <ac:chgData name="Miller, Brayden A. (Assoc)" userId="de43e063-6bbe-4d83-9e19-5e066f8eb3f3" providerId="ADAL" clId="{B5A3F036-8E44-415D-A82C-74067F28A985}" dt="2023-08-09T13:40:09.503" v="2051"/>
          <ac:grpSpMkLst>
            <pc:docMk/>
            <pc:sldMk cId="811899337" sldId="256"/>
            <ac:grpSpMk id="53" creationId="{62CE8782-F5F8-38BD-5D47-E2AB0B172E82}"/>
          </ac:grpSpMkLst>
        </pc:grpChg>
        <pc:grpChg chg="add mod">
          <ac:chgData name="Miller, Brayden A. (Assoc)" userId="de43e063-6bbe-4d83-9e19-5e066f8eb3f3" providerId="ADAL" clId="{B5A3F036-8E44-415D-A82C-74067F28A985}" dt="2023-08-09T13:40:09.503" v="2051"/>
          <ac:grpSpMkLst>
            <pc:docMk/>
            <pc:sldMk cId="811899337" sldId="256"/>
            <ac:grpSpMk id="66" creationId="{2EB0E108-B311-0B48-E448-A9527EA97013}"/>
          </ac:grpSpMkLst>
        </pc:grpChg>
        <pc:grpChg chg="add mod">
          <ac:chgData name="Miller, Brayden A. (Assoc)" userId="de43e063-6bbe-4d83-9e19-5e066f8eb3f3" providerId="ADAL" clId="{B5A3F036-8E44-415D-A82C-74067F28A985}" dt="2023-08-09T15:16:53.234" v="5201" actId="1076"/>
          <ac:grpSpMkLst>
            <pc:docMk/>
            <pc:sldMk cId="811899337" sldId="256"/>
            <ac:grpSpMk id="71" creationId="{B1E997AB-F6B8-9BD9-AFEE-48BCFF98E0A9}"/>
          </ac:grpSpMkLst>
        </pc:grpChg>
        <pc:grpChg chg="mod">
          <ac:chgData name="Miller, Brayden A. (Assoc)" userId="de43e063-6bbe-4d83-9e19-5e066f8eb3f3" providerId="ADAL" clId="{B5A3F036-8E44-415D-A82C-74067F28A985}" dt="2023-08-09T15:16:53.234" v="5201" actId="1076"/>
          <ac:grpSpMkLst>
            <pc:docMk/>
            <pc:sldMk cId="811899337" sldId="256"/>
            <ac:grpSpMk id="73" creationId="{9F99C415-C5FB-BD58-B297-94B7970EC6B3}"/>
          </ac:grpSpMkLst>
        </pc:grpChg>
        <pc:grpChg chg="add del mod">
          <ac:chgData name="Miller, Brayden A. (Assoc)" userId="de43e063-6bbe-4d83-9e19-5e066f8eb3f3" providerId="ADAL" clId="{B5A3F036-8E44-415D-A82C-74067F28A985}" dt="2023-08-09T14:07:39.985" v="2611"/>
          <ac:grpSpMkLst>
            <pc:docMk/>
            <pc:sldMk cId="811899337" sldId="256"/>
            <ac:grpSpMk id="89" creationId="{D0348171-34B1-973C-DE5C-2B71A1E71629}"/>
          </ac:grpSpMkLst>
        </pc:grpChg>
        <pc:grpChg chg="mod">
          <ac:chgData name="Miller, Brayden A. (Assoc)" userId="de43e063-6bbe-4d83-9e19-5e066f8eb3f3" providerId="ADAL" clId="{B5A3F036-8E44-415D-A82C-74067F28A985}" dt="2023-08-09T14:07:37.515" v="2610"/>
          <ac:grpSpMkLst>
            <pc:docMk/>
            <pc:sldMk cId="811899337" sldId="256"/>
            <ac:grpSpMk id="90" creationId="{0FAA3B8D-5CEF-F38E-A043-3CBBE659C4B5}"/>
          </ac:grpSpMkLst>
        </pc:grpChg>
        <pc:grpChg chg="add mod">
          <ac:chgData name="Miller, Brayden A. (Assoc)" userId="de43e063-6bbe-4d83-9e19-5e066f8eb3f3" providerId="ADAL" clId="{B5A3F036-8E44-415D-A82C-74067F28A985}" dt="2023-08-09T14:11:45.840" v="2652" actId="164"/>
          <ac:grpSpMkLst>
            <pc:docMk/>
            <pc:sldMk cId="811899337" sldId="256"/>
            <ac:grpSpMk id="103" creationId="{B7795647-C6FA-C6F6-3CEE-F606EFAC38E4}"/>
          </ac:grpSpMkLst>
        </pc:grpChg>
        <pc:grpChg chg="mod">
          <ac:chgData name="Miller, Brayden A. (Assoc)" userId="de43e063-6bbe-4d83-9e19-5e066f8eb3f3" providerId="ADAL" clId="{B5A3F036-8E44-415D-A82C-74067F28A985}" dt="2023-08-09T14:07:41.250" v="2612"/>
          <ac:grpSpMkLst>
            <pc:docMk/>
            <pc:sldMk cId="811899337" sldId="256"/>
            <ac:grpSpMk id="104" creationId="{D0DF00B5-EED6-F946-52DA-EFEFF22C8B0B}"/>
          </ac:grpSpMkLst>
        </pc:grpChg>
        <pc:grpChg chg="add mod">
          <ac:chgData name="Miller, Brayden A. (Assoc)" userId="de43e063-6bbe-4d83-9e19-5e066f8eb3f3" providerId="ADAL" clId="{B5A3F036-8E44-415D-A82C-74067F28A985}" dt="2023-08-09T14:12:36.919" v="2660" actId="1076"/>
          <ac:grpSpMkLst>
            <pc:docMk/>
            <pc:sldMk cId="811899337" sldId="256"/>
            <ac:grpSpMk id="134" creationId="{67AEFEC3-D2E8-25C5-4EEC-0F0B9FECAFA6}"/>
          </ac:grpSpMkLst>
        </pc:grpChg>
        <pc:grpChg chg="add mod">
          <ac:chgData name="Miller, Brayden A. (Assoc)" userId="de43e063-6bbe-4d83-9e19-5e066f8eb3f3" providerId="ADAL" clId="{B5A3F036-8E44-415D-A82C-74067F28A985}" dt="2023-08-09T14:47:05.807" v="4383" actId="1076"/>
          <ac:grpSpMkLst>
            <pc:docMk/>
            <pc:sldMk cId="811899337" sldId="256"/>
            <ac:grpSpMk id="147" creationId="{C0B26CC3-3AD8-7190-2E51-114026C86C30}"/>
          </ac:grpSpMkLst>
        </pc:grpChg>
        <pc:grpChg chg="add mod">
          <ac:chgData name="Miller, Brayden A. (Assoc)" userId="de43e063-6bbe-4d83-9e19-5e066f8eb3f3" providerId="ADAL" clId="{B5A3F036-8E44-415D-A82C-74067F28A985}" dt="2023-08-09T15:08:48.605" v="5130" actId="1076"/>
          <ac:grpSpMkLst>
            <pc:docMk/>
            <pc:sldMk cId="811899337" sldId="256"/>
            <ac:grpSpMk id="171" creationId="{19D0C5DE-9B88-B4C2-4675-B917F2BC4820}"/>
          </ac:grpSpMkLst>
        </pc:grpChg>
        <pc:grpChg chg="add mod">
          <ac:chgData name="Miller, Brayden A. (Assoc)" userId="de43e063-6bbe-4d83-9e19-5e066f8eb3f3" providerId="ADAL" clId="{B5A3F036-8E44-415D-A82C-74067F28A985}" dt="2023-08-09T15:08:48.605" v="5130" actId="1076"/>
          <ac:grpSpMkLst>
            <pc:docMk/>
            <pc:sldMk cId="811899337" sldId="256"/>
            <ac:grpSpMk id="174" creationId="{B414E17A-1F53-C674-3ED6-97B6A274AC02}"/>
          </ac:grpSpMkLst>
        </pc:grpChg>
        <pc:grpChg chg="add mod">
          <ac:chgData name="Miller, Brayden A. (Assoc)" userId="de43e063-6bbe-4d83-9e19-5e066f8eb3f3" providerId="ADAL" clId="{B5A3F036-8E44-415D-A82C-74067F28A985}" dt="2023-08-09T15:08:48.605" v="5130" actId="1076"/>
          <ac:grpSpMkLst>
            <pc:docMk/>
            <pc:sldMk cId="811899337" sldId="256"/>
            <ac:grpSpMk id="177" creationId="{86FEA523-497B-346A-E37A-2C3DA7933661}"/>
          </ac:grpSpMkLst>
        </pc:grpChg>
        <pc:grpChg chg="add del mod">
          <ac:chgData name="Miller, Brayden A. (Assoc)" userId="de43e063-6bbe-4d83-9e19-5e066f8eb3f3" providerId="ADAL" clId="{B5A3F036-8E44-415D-A82C-74067F28A985}" dt="2023-08-09T15:25:37.176" v="5368" actId="478"/>
          <ac:grpSpMkLst>
            <pc:docMk/>
            <pc:sldMk cId="811899337" sldId="256"/>
            <ac:grpSpMk id="208" creationId="{CE6CEFC6-C052-EAAF-93C6-9DD6A68C954B}"/>
          </ac:grpSpMkLst>
        </pc:grpChg>
        <pc:grpChg chg="mod">
          <ac:chgData name="Miller, Brayden A. (Assoc)" userId="de43e063-6bbe-4d83-9e19-5e066f8eb3f3" providerId="ADAL" clId="{B5A3F036-8E44-415D-A82C-74067F28A985}" dt="2023-08-09T15:25:15.434" v="5363"/>
          <ac:grpSpMkLst>
            <pc:docMk/>
            <pc:sldMk cId="811899337" sldId="256"/>
            <ac:grpSpMk id="210" creationId="{2E282FF2-6BF0-FADE-3912-C02136C83DD0}"/>
          </ac:grpSpMkLst>
        </pc:grpChg>
        <pc:grpChg chg="add mod">
          <ac:chgData name="Miller, Brayden A. (Assoc)" userId="de43e063-6bbe-4d83-9e19-5e066f8eb3f3" providerId="ADAL" clId="{B5A3F036-8E44-415D-A82C-74067F28A985}" dt="2023-08-09T15:53:52.442" v="5766" actId="165"/>
          <ac:grpSpMkLst>
            <pc:docMk/>
            <pc:sldMk cId="811899337" sldId="256"/>
            <ac:grpSpMk id="226" creationId="{F030C54C-D80D-E8FE-BACA-78C6F475DDC9}"/>
          </ac:grpSpMkLst>
        </pc:grpChg>
        <pc:grpChg chg="mod">
          <ac:chgData name="Miller, Brayden A. (Assoc)" userId="de43e063-6bbe-4d83-9e19-5e066f8eb3f3" providerId="ADAL" clId="{B5A3F036-8E44-415D-A82C-74067F28A985}" dt="2023-08-09T15:53:52.442" v="5766" actId="165"/>
          <ac:grpSpMkLst>
            <pc:docMk/>
            <pc:sldMk cId="811899337" sldId="256"/>
            <ac:grpSpMk id="227" creationId="{CC0C1225-59E6-0DED-BB84-B559322BB0F9}"/>
          </ac:grpSpMkLst>
        </pc:grpChg>
        <pc:grpChg chg="mod">
          <ac:chgData name="Miller, Brayden A. (Assoc)" userId="de43e063-6bbe-4d83-9e19-5e066f8eb3f3" providerId="ADAL" clId="{B5A3F036-8E44-415D-A82C-74067F28A985}" dt="2023-08-09T15:53:52.442" v="5766" actId="165"/>
          <ac:grpSpMkLst>
            <pc:docMk/>
            <pc:sldMk cId="811899337" sldId="256"/>
            <ac:grpSpMk id="230" creationId="{A5A2BBC7-BE97-3FCD-73AC-005DE780B9D8}"/>
          </ac:grpSpMkLst>
        </pc:grpChg>
        <pc:grpChg chg="add mod">
          <ac:chgData name="Miller, Brayden A. (Assoc)" userId="de43e063-6bbe-4d83-9e19-5e066f8eb3f3" providerId="ADAL" clId="{B5A3F036-8E44-415D-A82C-74067F28A985}" dt="2023-08-09T15:29:21.015" v="5471" actId="164"/>
          <ac:grpSpMkLst>
            <pc:docMk/>
            <pc:sldMk cId="811899337" sldId="256"/>
            <ac:grpSpMk id="246" creationId="{44456A00-B633-3C4B-9443-0730118E8B1E}"/>
          </ac:grpSpMkLst>
        </pc:grpChg>
        <pc:grpChg chg="add mod">
          <ac:chgData name="Miller, Brayden A. (Assoc)" userId="de43e063-6bbe-4d83-9e19-5e066f8eb3f3" providerId="ADAL" clId="{B5A3F036-8E44-415D-A82C-74067F28A985}" dt="2023-08-09T15:26:15.900" v="5378" actId="1076"/>
          <ac:grpSpMkLst>
            <pc:docMk/>
            <pc:sldMk cId="811899337" sldId="256"/>
            <ac:grpSpMk id="247" creationId="{7AF3C75C-CF9B-0934-0CB7-583E4EC80CA1}"/>
          </ac:grpSpMkLst>
        </pc:grpChg>
        <pc:grpChg chg="add mod ord">
          <ac:chgData name="Miller, Brayden A. (Assoc)" userId="de43e063-6bbe-4d83-9e19-5e066f8eb3f3" providerId="ADAL" clId="{B5A3F036-8E44-415D-A82C-74067F28A985}" dt="2023-08-09T15:29:52.127" v="5475" actId="164"/>
          <ac:grpSpMkLst>
            <pc:docMk/>
            <pc:sldMk cId="811899337" sldId="256"/>
            <ac:grpSpMk id="256" creationId="{D2FC2FCA-C525-2AB9-C2EA-F3CDDB65C969}"/>
          </ac:grpSpMkLst>
        </pc:grpChg>
        <pc:grpChg chg="add del mod">
          <ac:chgData name="Miller, Brayden A. (Assoc)" userId="de43e063-6bbe-4d83-9e19-5e066f8eb3f3" providerId="ADAL" clId="{B5A3F036-8E44-415D-A82C-74067F28A985}" dt="2023-08-09T15:48:12.763" v="5703" actId="478"/>
          <ac:grpSpMkLst>
            <pc:docMk/>
            <pc:sldMk cId="811899337" sldId="256"/>
            <ac:grpSpMk id="257" creationId="{6EE29216-96CA-5110-2767-E8CCC403253A}"/>
          </ac:grpSpMkLst>
        </pc:grpChg>
        <pc:grpChg chg="add mod">
          <ac:chgData name="Miller, Brayden A. (Assoc)" userId="de43e063-6bbe-4d83-9e19-5e066f8eb3f3" providerId="ADAL" clId="{B5A3F036-8E44-415D-A82C-74067F28A985}" dt="2023-08-09T15:31:13.565" v="5499" actId="1076"/>
          <ac:grpSpMkLst>
            <pc:docMk/>
            <pc:sldMk cId="811899337" sldId="256"/>
            <ac:grpSpMk id="260" creationId="{73A33F90-D74D-2677-313A-AAA5BEE5076E}"/>
          </ac:grpSpMkLst>
        </pc:grpChg>
        <pc:grpChg chg="add mod topLvl">
          <ac:chgData name="Miller, Brayden A. (Assoc)" userId="de43e063-6bbe-4d83-9e19-5e066f8eb3f3" providerId="ADAL" clId="{B5A3F036-8E44-415D-A82C-74067F28A985}" dt="2023-08-09T15:58:30.364" v="5780" actId="14100"/>
          <ac:grpSpMkLst>
            <pc:docMk/>
            <pc:sldMk cId="811899337" sldId="256"/>
            <ac:grpSpMk id="262" creationId="{7E80B207-161E-DCD5-131E-71EFEFDCB97C}"/>
          </ac:grpSpMkLst>
        </pc:grpChg>
        <pc:grpChg chg="add mod">
          <ac:chgData name="Miller, Brayden A. (Assoc)" userId="de43e063-6bbe-4d83-9e19-5e066f8eb3f3" providerId="ADAL" clId="{B5A3F036-8E44-415D-A82C-74067F28A985}" dt="2023-08-09T15:33:26.277" v="5539" actId="571"/>
          <ac:grpSpMkLst>
            <pc:docMk/>
            <pc:sldMk cId="811899337" sldId="256"/>
            <ac:grpSpMk id="264" creationId="{C308A367-EE9A-8DA1-894B-4B8F2CDB77EE}"/>
          </ac:grpSpMkLst>
        </pc:grpChg>
        <pc:grpChg chg="mod">
          <ac:chgData name="Miller, Brayden A. (Assoc)" userId="de43e063-6bbe-4d83-9e19-5e066f8eb3f3" providerId="ADAL" clId="{B5A3F036-8E44-415D-A82C-74067F28A985}" dt="2023-08-09T15:33:26.277" v="5539" actId="571"/>
          <ac:grpSpMkLst>
            <pc:docMk/>
            <pc:sldMk cId="811899337" sldId="256"/>
            <ac:grpSpMk id="265" creationId="{0CC2E1BA-9D2B-AB51-C1EC-CCC0A65B4C21}"/>
          </ac:grpSpMkLst>
        </pc:grpChg>
        <pc:grpChg chg="mod">
          <ac:chgData name="Miller, Brayden A. (Assoc)" userId="de43e063-6bbe-4d83-9e19-5e066f8eb3f3" providerId="ADAL" clId="{B5A3F036-8E44-415D-A82C-74067F28A985}" dt="2023-08-09T15:33:26.277" v="5539" actId="571"/>
          <ac:grpSpMkLst>
            <pc:docMk/>
            <pc:sldMk cId="811899337" sldId="256"/>
            <ac:grpSpMk id="267" creationId="{692D9666-E28F-8A80-D3D8-64A437BF8C71}"/>
          </ac:grpSpMkLst>
        </pc:grpChg>
        <pc:grpChg chg="mod">
          <ac:chgData name="Miller, Brayden A. (Assoc)" userId="de43e063-6bbe-4d83-9e19-5e066f8eb3f3" providerId="ADAL" clId="{B5A3F036-8E44-415D-A82C-74067F28A985}" dt="2023-08-09T15:33:26.277" v="5539" actId="571"/>
          <ac:grpSpMkLst>
            <pc:docMk/>
            <pc:sldMk cId="811899337" sldId="256"/>
            <ac:grpSpMk id="270" creationId="{3E062B45-AFB2-96D1-981A-BA8BF096745C}"/>
          </ac:grpSpMkLst>
        </pc:grpChg>
        <pc:grpChg chg="add del mod">
          <ac:chgData name="Miller, Brayden A. (Assoc)" userId="de43e063-6bbe-4d83-9e19-5e066f8eb3f3" providerId="ADAL" clId="{B5A3F036-8E44-415D-A82C-74067F28A985}" dt="2023-08-09T15:53:52.442" v="5766" actId="165"/>
          <ac:grpSpMkLst>
            <pc:docMk/>
            <pc:sldMk cId="811899337" sldId="256"/>
            <ac:grpSpMk id="292" creationId="{B02DE13A-B12C-09AE-D9C5-770021B29B98}"/>
          </ac:grpSpMkLst>
        </pc:grpChg>
        <pc:picChg chg="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10" creationId="{98CA03C0-E02F-1886-AA1D-37652D661F69}"/>
          </ac:picMkLst>
        </pc:picChg>
        <pc:picChg chg="del mod">
          <ac:chgData name="Miller, Brayden A. (Assoc)" userId="de43e063-6bbe-4d83-9e19-5e066f8eb3f3" providerId="ADAL" clId="{B5A3F036-8E44-415D-A82C-74067F28A985}" dt="2023-08-08T14:38:58.415" v="1209" actId="478"/>
          <ac:picMkLst>
            <pc:docMk/>
            <pc:sldMk cId="811899337" sldId="256"/>
            <ac:picMk id="11" creationId="{9720A519-867A-A189-3CE8-7992D34CEE76}"/>
          </ac:picMkLst>
        </pc:picChg>
        <pc:picChg chg="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21" creationId="{729C8088-2291-28B2-0406-5FDF45615E32}"/>
          </ac:picMkLst>
        </pc:picChg>
        <pc:picChg chg="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22" creationId="{A18E14BE-D739-B23C-A15A-3FAD97D3FAC3}"/>
          </ac:picMkLst>
        </pc:picChg>
        <pc:picChg chg="mod topLvl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23" creationId="{BC47DE6C-C6B0-04BB-A3EF-B975BE4F2D2E}"/>
          </ac:picMkLst>
        </pc:picChg>
        <pc:picChg chg="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24" creationId="{D7524F59-9E8C-5A37-9CB4-079094A14766}"/>
          </ac:picMkLst>
        </pc:picChg>
        <pc:picChg chg="del mod">
          <ac:chgData name="Miller, Brayden A. (Assoc)" userId="de43e063-6bbe-4d83-9e19-5e066f8eb3f3" providerId="ADAL" clId="{B5A3F036-8E44-415D-A82C-74067F28A985}" dt="2023-08-07T15:48:37.447" v="254" actId="478"/>
          <ac:picMkLst>
            <pc:docMk/>
            <pc:sldMk cId="811899337" sldId="256"/>
            <ac:picMk id="27" creationId="{8DE5C486-FFD9-6D77-4ACB-8ED5262996CD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27" creationId="{CAB81D2F-3250-C8E8-7F8D-43199DA447DE}"/>
          </ac:picMkLst>
        </pc:picChg>
        <pc:picChg chg="add mod">
          <ac:chgData name="Miller, Brayden A. (Assoc)" userId="de43e063-6bbe-4d83-9e19-5e066f8eb3f3" providerId="ADAL" clId="{B5A3F036-8E44-415D-A82C-74067F28A985}" dt="2023-08-09T15:15:54.640" v="5190" actId="1076"/>
          <ac:picMkLst>
            <pc:docMk/>
            <pc:sldMk cId="811899337" sldId="256"/>
            <ac:picMk id="38" creationId="{AE757AF1-E886-627E-7097-B1DEF239A14C}"/>
          </ac:picMkLst>
        </pc:picChg>
        <pc:picChg chg="del mod">
          <ac:chgData name="Miller, Brayden A. (Assoc)" userId="de43e063-6bbe-4d83-9e19-5e066f8eb3f3" providerId="ADAL" clId="{B5A3F036-8E44-415D-A82C-74067F28A985}" dt="2023-08-09T13:20:39.866" v="1286" actId="478"/>
          <ac:picMkLst>
            <pc:docMk/>
            <pc:sldMk cId="811899337" sldId="256"/>
            <ac:picMk id="40" creationId="{132F7C94-3B64-1AAB-C6C9-7910C9258DB1}"/>
          </ac:picMkLst>
        </pc:picChg>
        <pc:picChg chg="del">
          <ac:chgData name="Miller, Brayden A. (Assoc)" userId="de43e063-6bbe-4d83-9e19-5e066f8eb3f3" providerId="ADAL" clId="{B5A3F036-8E44-415D-A82C-74067F28A985}" dt="2023-08-09T13:20:37.341" v="1284" actId="478"/>
          <ac:picMkLst>
            <pc:docMk/>
            <pc:sldMk cId="811899337" sldId="256"/>
            <ac:picMk id="42" creationId="{396F139F-F047-B1A5-7BEF-E031C73139F1}"/>
          </ac:picMkLst>
        </pc:picChg>
        <pc:picChg chg="del mod">
          <ac:chgData name="Miller, Brayden A. (Assoc)" userId="de43e063-6bbe-4d83-9e19-5e066f8eb3f3" providerId="ADAL" clId="{B5A3F036-8E44-415D-A82C-74067F28A985}" dt="2023-08-09T13:20:39.071" v="1285" actId="478"/>
          <ac:picMkLst>
            <pc:docMk/>
            <pc:sldMk cId="811899337" sldId="256"/>
            <ac:picMk id="43" creationId="{6171BB3E-82B9-AB03-478D-1CDC87E7979E}"/>
          </ac:picMkLst>
        </pc:picChg>
        <pc:picChg chg="del mod">
          <ac:chgData name="Miller, Brayden A. (Assoc)" userId="de43e063-6bbe-4d83-9e19-5e066f8eb3f3" providerId="ADAL" clId="{B5A3F036-8E44-415D-A82C-74067F28A985}" dt="2023-08-09T14:26:05.282" v="3453" actId="478"/>
          <ac:picMkLst>
            <pc:docMk/>
            <pc:sldMk cId="811899337" sldId="256"/>
            <ac:picMk id="50" creationId="{2698FBA5-CE96-C908-2936-BF43EF45DD80}"/>
          </ac:picMkLst>
        </pc:picChg>
        <pc:picChg chg="del mod">
          <ac:chgData name="Miller, Brayden A. (Assoc)" userId="de43e063-6bbe-4d83-9e19-5e066f8eb3f3" providerId="ADAL" clId="{B5A3F036-8E44-415D-A82C-74067F28A985}" dt="2023-08-09T14:26:05.282" v="3453" actId="478"/>
          <ac:picMkLst>
            <pc:docMk/>
            <pc:sldMk cId="811899337" sldId="256"/>
            <ac:picMk id="51" creationId="{0578B299-61A0-51C5-F065-52E155A0F01A}"/>
          </ac:picMkLst>
        </pc:picChg>
        <pc:picChg chg="del mod">
          <ac:chgData name="Miller, Brayden A. (Assoc)" userId="de43e063-6bbe-4d83-9e19-5e066f8eb3f3" providerId="ADAL" clId="{B5A3F036-8E44-415D-A82C-74067F28A985}" dt="2023-08-09T14:26:05.282" v="3453" actId="478"/>
          <ac:picMkLst>
            <pc:docMk/>
            <pc:sldMk cId="811899337" sldId="256"/>
            <ac:picMk id="52" creationId="{330654AB-02F1-5E9F-3F9C-0B5968883C06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54" creationId="{72C0979F-CB0D-A20F-920B-C24CB5003447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55" creationId="{E33BF7C6-93E8-4CB9-BE9D-4BE0A632E88D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56" creationId="{F44EFC67-0F92-C589-FDFC-B7DCA2A4138A}"/>
          </ac:picMkLst>
        </pc:picChg>
        <pc:picChg chg="add del mod">
          <ac:chgData name="Miller, Brayden A. (Assoc)" userId="de43e063-6bbe-4d83-9e19-5e066f8eb3f3" providerId="ADAL" clId="{B5A3F036-8E44-415D-A82C-74067F28A985}" dt="2023-08-01T15:38:26.256" v="64" actId="478"/>
          <ac:picMkLst>
            <pc:docMk/>
            <pc:sldMk cId="811899337" sldId="256"/>
            <ac:picMk id="57" creationId="{327DBC82-B1FA-4800-6E3B-720402ACEA70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58" creationId="{3BAAC196-2534-A802-3D5C-93A7966E0FA0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59" creationId="{F3687A7A-414B-EA73-435F-94BD2FE3AC18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0" creationId="{786E8992-9EB6-45B5-0A71-A6E928752DA3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1" creationId="{E3B65D8E-FE3B-BAC8-A905-B2C7326F7BFC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2" creationId="{699D7BCD-B1D9-498B-697F-F6762168EA94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3" creationId="{B2E17A0E-3B7E-ADF4-38F2-1FBB0C64BD12}"/>
          </ac:picMkLst>
        </pc:picChg>
        <pc:picChg chg="add mod modCrop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5" creationId="{1A75753F-E445-1197-D74C-D2AC8B7947BC}"/>
          </ac:picMkLst>
        </pc:picChg>
        <pc:picChg chg="add del mod">
          <ac:chgData name="Miller, Brayden A. (Assoc)" userId="de43e063-6bbe-4d83-9e19-5e066f8eb3f3" providerId="ADAL" clId="{B5A3F036-8E44-415D-A82C-74067F28A985}" dt="2023-08-01T15:48:27.374" v="96" actId="478"/>
          <ac:picMkLst>
            <pc:docMk/>
            <pc:sldMk cId="811899337" sldId="256"/>
            <ac:picMk id="67" creationId="{57345C3F-6A7D-7489-EE8E-C2DEC72EC70F}"/>
          </ac:picMkLst>
        </pc:picChg>
        <pc:picChg chg="add mod">
          <ac:chgData name="Miller, Brayden A. (Assoc)" userId="de43e063-6bbe-4d83-9e19-5e066f8eb3f3" providerId="ADAL" clId="{B5A3F036-8E44-415D-A82C-74067F28A985}" dt="2023-08-09T13:40:09.503" v="2051"/>
          <ac:picMkLst>
            <pc:docMk/>
            <pc:sldMk cId="811899337" sldId="256"/>
            <ac:picMk id="67" creationId="{987DE7E2-BF24-2FA0-9DC4-ACB11EDC851A}"/>
          </ac:picMkLst>
        </pc:picChg>
        <pc:picChg chg="mod">
          <ac:chgData name="Miller, Brayden A. (Assoc)" userId="de43e063-6bbe-4d83-9e19-5e066f8eb3f3" providerId="ADAL" clId="{B5A3F036-8E44-415D-A82C-74067F28A985}" dt="2023-08-09T15:16:53.234" v="5201" actId="1076"/>
          <ac:picMkLst>
            <pc:docMk/>
            <pc:sldMk cId="811899337" sldId="256"/>
            <ac:picMk id="72" creationId="{AED70DD2-A068-931B-EA23-2CCD92308B4A}"/>
          </ac:picMkLst>
        </pc:picChg>
        <pc:picChg chg="mod">
          <ac:chgData name="Miller, Brayden A. (Assoc)" userId="de43e063-6bbe-4d83-9e19-5e066f8eb3f3" providerId="ADAL" clId="{B5A3F036-8E44-415D-A82C-74067F28A985}" dt="2023-08-09T15:16:53.234" v="5201" actId="1076"/>
          <ac:picMkLst>
            <pc:docMk/>
            <pc:sldMk cId="811899337" sldId="256"/>
            <ac:picMk id="74" creationId="{0744FC92-F151-D84D-47C7-85083CEFC88D}"/>
          </ac:picMkLst>
        </pc:picChg>
        <pc:picChg chg="mod">
          <ac:chgData name="Miller, Brayden A. (Assoc)" userId="de43e063-6bbe-4d83-9e19-5e066f8eb3f3" providerId="ADAL" clId="{B5A3F036-8E44-415D-A82C-74067F28A985}" dt="2023-08-09T15:16:53.234" v="5201" actId="1076"/>
          <ac:picMkLst>
            <pc:docMk/>
            <pc:sldMk cId="811899337" sldId="256"/>
            <ac:picMk id="75" creationId="{46CD277F-5F75-2AC7-FF81-058D0884B330}"/>
          </ac:picMkLst>
        </pc:picChg>
        <pc:picChg chg="add mod">
          <ac:chgData name="Miller, Brayden A. (Assoc)" userId="de43e063-6bbe-4d83-9e19-5e066f8eb3f3" providerId="ADAL" clId="{B5A3F036-8E44-415D-A82C-74067F28A985}" dt="2023-08-09T15:14:10.903" v="5169" actId="1076"/>
          <ac:picMkLst>
            <pc:docMk/>
            <pc:sldMk cId="811899337" sldId="256"/>
            <ac:picMk id="78" creationId="{D31214A8-DE68-E646-0CA7-B147A3EF77E6}"/>
          </ac:picMkLst>
        </pc:picChg>
        <pc:picChg chg="add mod">
          <ac:chgData name="Miller, Brayden A. (Assoc)" userId="de43e063-6bbe-4d83-9e19-5e066f8eb3f3" providerId="ADAL" clId="{B5A3F036-8E44-415D-A82C-74067F28A985}" dt="2023-08-09T15:14:10.903" v="5169" actId="1076"/>
          <ac:picMkLst>
            <pc:docMk/>
            <pc:sldMk cId="811899337" sldId="256"/>
            <ac:picMk id="82" creationId="{1D35B9F6-4A2E-38CD-77FF-D8C3A9DCECD8}"/>
          </ac:picMkLst>
        </pc:picChg>
        <pc:picChg chg="add mod">
          <ac:chgData name="Miller, Brayden A. (Assoc)" userId="de43e063-6bbe-4d83-9e19-5e066f8eb3f3" providerId="ADAL" clId="{B5A3F036-8E44-415D-A82C-74067F28A985}" dt="2023-08-09T14:47:05.807" v="4383" actId="1076"/>
          <ac:picMkLst>
            <pc:docMk/>
            <pc:sldMk cId="811899337" sldId="256"/>
            <ac:picMk id="153" creationId="{D9F6C42B-DC51-4B67-C9CC-37FA6F272948}"/>
          </ac:picMkLst>
        </pc:picChg>
        <pc:picChg chg="mod">
          <ac:chgData name="Miller, Brayden A. (Assoc)" userId="de43e063-6bbe-4d83-9e19-5e066f8eb3f3" providerId="ADAL" clId="{B5A3F036-8E44-415D-A82C-74067F28A985}" dt="2023-08-09T14:58:24.765" v="4701" actId="207"/>
          <ac:picMkLst>
            <pc:docMk/>
            <pc:sldMk cId="811899337" sldId="256"/>
            <ac:picMk id="173" creationId="{9B68A587-C138-E6EB-2019-ADE588F9C36A}"/>
          </ac:picMkLst>
        </pc:picChg>
        <pc:picChg chg="mod">
          <ac:chgData name="Miller, Brayden A. (Assoc)" userId="de43e063-6bbe-4d83-9e19-5e066f8eb3f3" providerId="ADAL" clId="{B5A3F036-8E44-415D-A82C-74067F28A985}" dt="2023-08-09T14:57:32.978" v="4691" actId="1076"/>
          <ac:picMkLst>
            <pc:docMk/>
            <pc:sldMk cId="811899337" sldId="256"/>
            <ac:picMk id="176" creationId="{1199817E-EAE8-3BE6-10C2-22C7528F84E1}"/>
          </ac:picMkLst>
        </pc:picChg>
        <pc:picChg chg="mod">
          <ac:chgData name="Miller, Brayden A. (Assoc)" userId="de43e063-6bbe-4d83-9e19-5e066f8eb3f3" providerId="ADAL" clId="{B5A3F036-8E44-415D-A82C-74067F28A985}" dt="2023-08-09T14:57:37.055" v="4692" actId="1076"/>
          <ac:picMkLst>
            <pc:docMk/>
            <pc:sldMk cId="811899337" sldId="256"/>
            <ac:picMk id="179" creationId="{79DDB6FD-2DB8-3139-208F-ADFE68DB1FB8}"/>
          </ac:picMkLst>
        </pc:picChg>
        <pc:picChg chg="add mod">
          <ac:chgData name="Miller, Brayden A. (Assoc)" userId="de43e063-6bbe-4d83-9e19-5e066f8eb3f3" providerId="ADAL" clId="{B5A3F036-8E44-415D-A82C-74067F28A985}" dt="2023-08-09T15:26:12.362" v="5377" actId="164"/>
          <ac:picMkLst>
            <pc:docMk/>
            <pc:sldMk cId="811899337" sldId="256"/>
            <ac:picMk id="189" creationId="{0474B480-4525-A4AE-3793-49E40D69DE8B}"/>
          </ac:picMkLst>
        </pc:picChg>
        <pc:picChg chg="add mod">
          <ac:chgData name="Miller, Brayden A. (Assoc)" userId="de43e063-6bbe-4d83-9e19-5e066f8eb3f3" providerId="ADAL" clId="{B5A3F036-8E44-415D-A82C-74067F28A985}" dt="2023-08-09T15:26:12.362" v="5377" actId="164"/>
          <ac:picMkLst>
            <pc:docMk/>
            <pc:sldMk cId="811899337" sldId="256"/>
            <ac:picMk id="190" creationId="{EABF12F2-1E37-5B8A-5C49-EC7F639EDF11}"/>
          </ac:picMkLst>
        </pc:picChg>
        <pc:picChg chg="add mod">
          <ac:chgData name="Miller, Brayden A. (Assoc)" userId="de43e063-6bbe-4d83-9e19-5e066f8eb3f3" providerId="ADAL" clId="{B5A3F036-8E44-415D-A82C-74067F28A985}" dt="2023-08-09T15:41:22.779" v="5616" actId="1076"/>
          <ac:picMkLst>
            <pc:docMk/>
            <pc:sldMk cId="811899337" sldId="256"/>
            <ac:picMk id="195" creationId="{7C6CF9A3-22C7-A8C4-5913-4062A48201B8}"/>
          </ac:picMkLst>
        </pc:picChg>
        <pc:picChg chg="add mod">
          <ac:chgData name="Miller, Brayden A. (Assoc)" userId="de43e063-6bbe-4d83-9e19-5e066f8eb3f3" providerId="ADAL" clId="{B5A3F036-8E44-415D-A82C-74067F28A985}" dt="2023-08-09T15:50:17.045" v="5734" actId="1076"/>
          <ac:picMkLst>
            <pc:docMk/>
            <pc:sldMk cId="811899337" sldId="256"/>
            <ac:picMk id="196" creationId="{2D791AD4-A7F3-8540-E3E2-9E49C26D6C9E}"/>
          </ac:picMkLst>
        </pc:picChg>
        <pc:picChg chg="add mod">
          <ac:chgData name="Miller, Brayden A. (Assoc)" userId="de43e063-6bbe-4d83-9e19-5e066f8eb3f3" providerId="ADAL" clId="{B5A3F036-8E44-415D-A82C-74067F28A985}" dt="2023-08-09T15:51:31.478" v="5750" actId="14100"/>
          <ac:picMkLst>
            <pc:docMk/>
            <pc:sldMk cId="811899337" sldId="256"/>
            <ac:picMk id="197" creationId="{FFA635C5-B690-E39F-25BF-5810468B3C66}"/>
          </ac:picMkLst>
        </pc:picChg>
        <pc:picChg chg="mod">
          <ac:chgData name="Miller, Brayden A. (Assoc)" userId="de43e063-6bbe-4d83-9e19-5e066f8eb3f3" providerId="ADAL" clId="{B5A3F036-8E44-415D-A82C-74067F28A985}" dt="2023-08-09T15:53:52.442" v="5766" actId="165"/>
          <ac:picMkLst>
            <pc:docMk/>
            <pc:sldMk cId="811899337" sldId="256"/>
            <ac:picMk id="228" creationId="{3076B112-5CBC-5D5B-D328-C65D16C738BD}"/>
          </ac:picMkLst>
        </pc:picChg>
        <pc:picChg chg="add mod">
          <ac:chgData name="Miller, Brayden A. (Assoc)" userId="de43e063-6bbe-4d83-9e19-5e066f8eb3f3" providerId="ADAL" clId="{B5A3F036-8E44-415D-A82C-74067F28A985}" dt="2023-08-09T15:53:52.442" v="5766" actId="165"/>
          <ac:picMkLst>
            <pc:docMk/>
            <pc:sldMk cId="811899337" sldId="256"/>
            <ac:picMk id="261" creationId="{69A618D3-6D1D-651C-5F6D-E904B1540CBC}"/>
          </ac:picMkLst>
        </pc:picChg>
        <pc:picChg chg="mod">
          <ac:chgData name="Miller, Brayden A. (Assoc)" userId="de43e063-6bbe-4d83-9e19-5e066f8eb3f3" providerId="ADAL" clId="{B5A3F036-8E44-415D-A82C-74067F28A985}" dt="2023-08-09T15:33:26.277" v="5539" actId="571"/>
          <ac:picMkLst>
            <pc:docMk/>
            <pc:sldMk cId="811899337" sldId="256"/>
            <ac:picMk id="266" creationId="{3432A60E-D9D8-6A23-1226-9C5419199619}"/>
          </ac:picMkLst>
        </pc:picChg>
        <pc:picChg chg="mod">
          <ac:chgData name="Miller, Brayden A. (Assoc)" userId="de43e063-6bbe-4d83-9e19-5e066f8eb3f3" providerId="ADAL" clId="{B5A3F036-8E44-415D-A82C-74067F28A985}" dt="2023-08-09T15:33:26.277" v="5539" actId="571"/>
          <ac:picMkLst>
            <pc:docMk/>
            <pc:sldMk cId="811899337" sldId="256"/>
            <ac:picMk id="268" creationId="{BF600E0D-A03C-9A5F-FC08-8BF4C238CB1E}"/>
          </ac:picMkLst>
        </pc:picChg>
        <pc:cxnChg chg="mod">
          <ac:chgData name="Miller, Brayden A. (Assoc)" userId="de43e063-6bbe-4d83-9e19-5e066f8eb3f3" providerId="ADAL" clId="{B5A3F036-8E44-415D-A82C-74067F28A985}" dt="2023-08-09T14:07:37.515" v="2610"/>
          <ac:cxnSpMkLst>
            <pc:docMk/>
            <pc:sldMk cId="811899337" sldId="256"/>
            <ac:cxnSpMk id="95" creationId="{F49439B7-ADDA-02D7-7E6E-C48DE983764C}"/>
          </ac:cxnSpMkLst>
        </pc:cxnChg>
        <pc:cxnChg chg="mod">
          <ac:chgData name="Miller, Brayden A. (Assoc)" userId="de43e063-6bbe-4d83-9e19-5e066f8eb3f3" providerId="ADAL" clId="{B5A3F036-8E44-415D-A82C-74067F28A985}" dt="2023-08-09T14:07:37.515" v="2610"/>
          <ac:cxnSpMkLst>
            <pc:docMk/>
            <pc:sldMk cId="811899337" sldId="256"/>
            <ac:cxnSpMk id="96" creationId="{CF56B5A2-D9FD-94E0-1E07-9DEF131C4FD2}"/>
          </ac:cxnSpMkLst>
        </pc:cxnChg>
        <pc:cxnChg chg="mod">
          <ac:chgData name="Miller, Brayden A. (Assoc)" userId="de43e063-6bbe-4d83-9e19-5e066f8eb3f3" providerId="ADAL" clId="{B5A3F036-8E44-415D-A82C-74067F28A985}" dt="2023-08-09T14:07:37.515" v="2610"/>
          <ac:cxnSpMkLst>
            <pc:docMk/>
            <pc:sldMk cId="811899337" sldId="256"/>
            <ac:cxnSpMk id="97" creationId="{D5A8AC41-714D-482D-03BD-37A718938817}"/>
          </ac:cxnSpMkLst>
        </pc:cxnChg>
        <pc:cxnChg chg="mod">
          <ac:chgData name="Miller, Brayden A. (Assoc)" userId="de43e063-6bbe-4d83-9e19-5e066f8eb3f3" providerId="ADAL" clId="{B5A3F036-8E44-415D-A82C-74067F28A985}" dt="2023-08-09T14:11:58.768" v="2656" actId="1076"/>
          <ac:cxnSpMkLst>
            <pc:docMk/>
            <pc:sldMk cId="811899337" sldId="256"/>
            <ac:cxnSpMk id="109" creationId="{962E93FE-1B6B-FA97-35B8-AAAEAE3A8E83}"/>
          </ac:cxnSpMkLst>
        </pc:cxnChg>
        <pc:cxnChg chg="mod">
          <ac:chgData name="Miller, Brayden A. (Assoc)" userId="de43e063-6bbe-4d83-9e19-5e066f8eb3f3" providerId="ADAL" clId="{B5A3F036-8E44-415D-A82C-74067F28A985}" dt="2023-08-09T14:11:51.374" v="2654" actId="1076"/>
          <ac:cxnSpMkLst>
            <pc:docMk/>
            <pc:sldMk cId="811899337" sldId="256"/>
            <ac:cxnSpMk id="110" creationId="{D7515703-4664-C91E-B0A9-F388253D4A24}"/>
          </ac:cxnSpMkLst>
        </pc:cxnChg>
        <pc:cxnChg chg="mod">
          <ac:chgData name="Miller, Brayden A. (Assoc)" userId="de43e063-6bbe-4d83-9e19-5e066f8eb3f3" providerId="ADAL" clId="{B5A3F036-8E44-415D-A82C-74067F28A985}" dt="2023-08-09T14:12:05.909" v="2657" actId="1076"/>
          <ac:cxnSpMkLst>
            <pc:docMk/>
            <pc:sldMk cId="811899337" sldId="256"/>
            <ac:cxnSpMk id="111" creationId="{C0F06AA6-D415-3395-E719-5E66B87E4BE4}"/>
          </ac:cxnSpMkLst>
        </pc:cxnChg>
        <pc:cxnChg chg="add mod">
          <ac:chgData name="Miller, Brayden A. (Assoc)" userId="de43e063-6bbe-4d83-9e19-5e066f8eb3f3" providerId="ADAL" clId="{B5A3F036-8E44-415D-A82C-74067F28A985}" dt="2023-08-09T14:22:43.804" v="3097" actId="255"/>
          <ac:cxnSpMkLst>
            <pc:docMk/>
            <pc:sldMk cId="811899337" sldId="256"/>
            <ac:cxnSpMk id="145" creationId="{CEDE3786-B165-1D44-75C9-037DDD5E2761}"/>
          </ac:cxnSpMkLst>
        </pc:cxnChg>
        <pc:cxnChg chg="add mod">
          <ac:chgData name="Miller, Brayden A. (Assoc)" userId="de43e063-6bbe-4d83-9e19-5e066f8eb3f3" providerId="ADAL" clId="{B5A3F036-8E44-415D-A82C-74067F28A985}" dt="2023-08-09T14:22:43.804" v="3097" actId="255"/>
          <ac:cxnSpMkLst>
            <pc:docMk/>
            <pc:sldMk cId="811899337" sldId="256"/>
            <ac:cxnSpMk id="146" creationId="{1659D72A-EA8C-BCA4-D186-AC6046BDF3F5}"/>
          </ac:cxnSpMkLst>
        </pc:cxnChg>
        <pc:cxnChg chg="add mod">
          <ac:chgData name="Miller, Brayden A. (Assoc)" userId="de43e063-6bbe-4d83-9e19-5e066f8eb3f3" providerId="ADAL" clId="{B5A3F036-8E44-415D-A82C-74067F28A985}" dt="2023-08-09T15:08:48.605" v="5130" actId="1076"/>
          <ac:cxnSpMkLst>
            <pc:docMk/>
            <pc:sldMk cId="811899337" sldId="256"/>
            <ac:cxnSpMk id="168" creationId="{1ACD8455-EF79-DACD-960C-F8F0E7C6FBB0}"/>
          </ac:cxnSpMkLst>
        </pc:cxnChg>
        <pc:cxnChg chg="add mod">
          <ac:chgData name="Miller, Brayden A. (Assoc)" userId="de43e063-6bbe-4d83-9e19-5e066f8eb3f3" providerId="ADAL" clId="{B5A3F036-8E44-415D-A82C-74067F28A985}" dt="2023-08-09T15:08:48.605" v="5130" actId="1076"/>
          <ac:cxnSpMkLst>
            <pc:docMk/>
            <pc:sldMk cId="811899337" sldId="256"/>
            <ac:cxnSpMk id="169" creationId="{5795802B-E222-E846-C0E2-A48FD632A30B}"/>
          </ac:cxnSpMkLst>
        </pc:cxnChg>
        <pc:cxnChg chg="add mod">
          <ac:chgData name="Miller, Brayden A. (Assoc)" userId="de43e063-6bbe-4d83-9e19-5e066f8eb3f3" providerId="ADAL" clId="{B5A3F036-8E44-415D-A82C-74067F28A985}" dt="2023-08-09T15:08:48.605" v="5130" actId="1076"/>
          <ac:cxnSpMkLst>
            <pc:docMk/>
            <pc:sldMk cId="811899337" sldId="256"/>
            <ac:cxnSpMk id="170" creationId="{9C6EC400-95F4-47B1-7E08-8FB6FF6ADC8A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14" creationId="{4A134F5B-404E-2505-36A0-929F0F83DBF9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16" creationId="{D8302FE8-A6EB-708D-7C16-BE79CCA5D089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18" creationId="{D67C6669-2FAD-996F-1073-81CCBD924FD1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20" creationId="{6CB3081C-88C5-51A1-01B5-EEFDE6F4A475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21" creationId="{CA79A472-B9B7-9AC4-DB63-FE504B3711EB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24" creationId="{3A40491E-A81B-CC40-95B2-E2C09F6890AA}"/>
          </ac:cxnSpMkLst>
        </pc:cxnChg>
        <pc:cxnChg chg="mod">
          <ac:chgData name="Miller, Brayden A. (Assoc)" userId="de43e063-6bbe-4d83-9e19-5e066f8eb3f3" providerId="ADAL" clId="{B5A3F036-8E44-415D-A82C-74067F28A985}" dt="2023-08-09T15:25:37.176" v="5368" actId="478"/>
          <ac:cxnSpMkLst>
            <pc:docMk/>
            <pc:sldMk cId="811899337" sldId="256"/>
            <ac:cxnSpMk id="225" creationId="{42301E1B-0AC8-9708-E8D3-C5495979D60E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34" creationId="{5CE01553-BE2F-FD46-76BF-3DA17D634428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36" creationId="{CC9F8D05-B820-036B-C844-F6ACF91687EE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38" creationId="{0FCB2D7B-AE3C-DB5D-65DD-1D02AE0680FC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40" creationId="{236805F6-93C9-78F3-B3C4-D079A35F2667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41" creationId="{E01AB315-F772-770F-6838-FE67735906DB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44" creationId="{5BC9C4BE-3CE9-3408-E1FB-ECD949B2D657}"/>
          </ac:cxnSpMkLst>
        </pc:cxnChg>
        <pc:cxnChg chg="mod">
          <ac:chgData name="Miller, Brayden A. (Assoc)" userId="de43e063-6bbe-4d83-9e19-5e066f8eb3f3" providerId="ADAL" clId="{B5A3F036-8E44-415D-A82C-74067F28A985}" dt="2023-08-09T15:53:52.442" v="5766" actId="165"/>
          <ac:cxnSpMkLst>
            <pc:docMk/>
            <pc:sldMk cId="811899337" sldId="256"/>
            <ac:cxnSpMk id="245" creationId="{3A622B3C-D6A0-C8E4-9F2B-3B01E449CEEF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74" creationId="{2E1B2987-9800-5680-50D2-B01478F562E4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76" creationId="{B3876C62-1124-1FC2-8E69-D2D798C233C5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78" creationId="{834A3EBB-9BC9-B4BC-BE7E-F2FA168F63CD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80" creationId="{4A521E73-351B-88D0-2D8E-A0936F7269DF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81" creationId="{F61BC489-811F-EFA1-4CEB-EB1C82CD60D5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84" creationId="{57D9C049-8A00-B59C-5A0D-BDD8FE2A8D08}"/>
          </ac:cxnSpMkLst>
        </pc:cxnChg>
        <pc:cxnChg chg="mod">
          <ac:chgData name="Miller, Brayden A. (Assoc)" userId="de43e063-6bbe-4d83-9e19-5e066f8eb3f3" providerId="ADAL" clId="{B5A3F036-8E44-415D-A82C-74067F28A985}" dt="2023-08-09T15:33:26.277" v="5539" actId="571"/>
          <ac:cxnSpMkLst>
            <pc:docMk/>
            <pc:sldMk cId="811899337" sldId="256"/>
            <ac:cxnSpMk id="285" creationId="{462DA7F0-AC7F-05E1-9199-7F7912258163}"/>
          </ac:cxnSpMkLst>
        </pc:cxnChg>
      </pc:sldChg>
      <pc:sldMasterChg chg="modSp modSldLayout">
        <pc:chgData name="Miller, Brayden A. (Assoc)" userId="de43e063-6bbe-4d83-9e19-5e066f8eb3f3" providerId="ADAL" clId="{B5A3F036-8E44-415D-A82C-74067F28A985}" dt="2023-08-09T13:40:09.503" v="2051"/>
        <pc:sldMasterMkLst>
          <pc:docMk/>
          <pc:sldMasterMk cId="36729028" sldId="2147483660"/>
        </pc:sldMasterMkLst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asterMk cId="36729028" sldId="2147483660"/>
            <ac:spMk id="2" creationId="{00000000-0000-0000-0000-000000000000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asterMk cId="36729028" sldId="2147483660"/>
            <ac:spMk id="3" creationId="{00000000-0000-0000-0000-000000000000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asterMk cId="36729028" sldId="2147483660"/>
            <ac:spMk id="4" creationId="{00000000-0000-0000-0000-000000000000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asterMk cId="36729028" sldId="2147483660"/>
            <ac:spMk id="5" creationId="{00000000-0000-0000-0000-000000000000}"/>
          </ac:spMkLst>
        </pc:spChg>
        <pc:spChg chg="mod">
          <ac:chgData name="Miller, Brayden A. (Assoc)" userId="de43e063-6bbe-4d83-9e19-5e066f8eb3f3" providerId="ADAL" clId="{B5A3F036-8E44-415D-A82C-74067F28A985}" dt="2023-08-09T13:40:09.503" v="2051"/>
          <ac:spMkLst>
            <pc:docMk/>
            <pc:sldMasterMk cId="36729028" sldId="2147483660"/>
            <ac:spMk id="6" creationId="{00000000-0000-0000-0000-000000000000}"/>
          </ac:spMkLst>
        </pc:sp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583590961" sldId="2147483661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583590961" sldId="2147483661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583590961" sldId="2147483661"/>
              <ac:spMk id="3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1256873590" sldId="2147483663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256873590" sldId="2147483663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256873590" sldId="2147483663"/>
              <ac:spMk id="3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44484045" sldId="2147483664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44484045" sldId="2147483664"/>
              <ac:spMk id="3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44484045" sldId="2147483664"/>
              <ac:spMk id="4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1049327502" sldId="2147483665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049327502" sldId="2147483665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049327502" sldId="2147483665"/>
              <ac:spMk id="3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049327502" sldId="2147483665"/>
              <ac:spMk id="4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049327502" sldId="2147483665"/>
              <ac:spMk id="5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049327502" sldId="2147483665"/>
              <ac:spMk id="6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2481926949" sldId="2147483668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481926949" sldId="2147483668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481926949" sldId="2147483668"/>
              <ac:spMk id="3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481926949" sldId="2147483668"/>
              <ac:spMk id="4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2327720663" sldId="2147483669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327720663" sldId="2147483669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327720663" sldId="2147483669"/>
              <ac:spMk id="3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2327720663" sldId="2147483669"/>
              <ac:spMk id="4" creationId="{00000000-0000-0000-0000-000000000000}"/>
            </ac:spMkLst>
          </pc:spChg>
        </pc:sldLayoutChg>
        <pc:sldLayoutChg chg="modSp">
          <pc:chgData name="Miller, Brayden A. (Assoc)" userId="de43e063-6bbe-4d83-9e19-5e066f8eb3f3" providerId="ADAL" clId="{B5A3F036-8E44-415D-A82C-74067F28A985}" dt="2023-08-09T13:40:09.503" v="2051"/>
          <pc:sldLayoutMkLst>
            <pc:docMk/>
            <pc:sldMasterMk cId="36729028" sldId="2147483660"/>
            <pc:sldLayoutMk cId="1914507101" sldId="2147483671"/>
          </pc:sldLayoutMkLst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914507101" sldId="2147483671"/>
              <ac:spMk id="2" creationId="{00000000-0000-0000-0000-000000000000}"/>
            </ac:spMkLst>
          </pc:spChg>
          <pc:spChg chg="mod">
            <ac:chgData name="Miller, Brayden A. (Assoc)" userId="de43e063-6bbe-4d83-9e19-5e066f8eb3f3" providerId="ADAL" clId="{B5A3F036-8E44-415D-A82C-74067F28A985}" dt="2023-08-09T13:40:09.503" v="2051"/>
            <ac:spMkLst>
              <pc:docMk/>
              <pc:sldMasterMk cId="36729028" sldId="2147483660"/>
              <pc:sldLayoutMk cId="1914507101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3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0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8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0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5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400A9-D03E-49FE-BC76-4F085264DFBF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1ADE9-8357-44BB-86C8-128DC0ACC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3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34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Relationship Id="rId22" Type="http://schemas.openxmlformats.org/officeDocument/2006/relationships/image" Target="../media/image21.png"/><Relationship Id="rId27" Type="http://schemas.microsoft.com/office/2007/relationships/hdphoto" Target="../media/hdphoto1.wdp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632DBA-4C77-00BA-8468-D1A322FA7A8A}"/>
              </a:ext>
            </a:extLst>
          </p:cNvPr>
          <p:cNvSpPr/>
          <p:nvPr/>
        </p:nvSpPr>
        <p:spPr>
          <a:xfrm>
            <a:off x="0" y="1"/>
            <a:ext cx="43891200" cy="456559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E75CF67-C943-F041-C777-39DA25F8EB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77906" y="-279974"/>
            <a:ext cx="29814150" cy="3011318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571" b="1" dirty="0">
                <a:latin typeface="Montserrat"/>
                <a:ea typeface="Montserrat"/>
                <a:cs typeface="Montserrat"/>
                <a:sym typeface="Montserrat"/>
              </a:rPr>
              <a:t>Dynamic Documentation Generation and Crowdsourcing in SasView</a:t>
            </a:r>
            <a:endParaRPr sz="8571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A4DCEC24-BF49-B134-70D2-C1A9E36B2B9E}"/>
              </a:ext>
            </a:extLst>
          </p:cNvPr>
          <p:cNvSpPr txBox="1">
            <a:spLocks/>
          </p:cNvSpPr>
          <p:nvPr/>
        </p:nvSpPr>
        <p:spPr>
          <a:xfrm>
            <a:off x="7038522" y="2547136"/>
            <a:ext cx="29814150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86" dirty="0">
                <a:latin typeface="Montserrat"/>
                <a:ea typeface="Montserrat"/>
                <a:cs typeface="Montserrat"/>
                <a:sym typeface="Montserrat"/>
              </a:rPr>
              <a:t>Brayden Miller</a:t>
            </a:r>
          </a:p>
        </p:txBody>
      </p:sp>
      <p:sp>
        <p:nvSpPr>
          <p:cNvPr id="8" name="Google Shape;54;p13">
            <a:extLst>
              <a:ext uri="{FF2B5EF4-FFF2-40B4-BE49-F238E27FC236}">
                <a16:creationId xmlns:a16="http://schemas.microsoft.com/office/drawing/2014/main" id="{C423E703-4307-4197-F168-31906866D8F1}"/>
              </a:ext>
            </a:extLst>
          </p:cNvPr>
          <p:cNvSpPr txBox="1">
            <a:spLocks/>
          </p:cNvSpPr>
          <p:nvPr/>
        </p:nvSpPr>
        <p:spPr>
          <a:xfrm>
            <a:off x="17412777" y="3202688"/>
            <a:ext cx="8560183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286" i="1" dirty="0">
                <a:latin typeface="Montserrat"/>
                <a:ea typeface="Montserrat"/>
                <a:cs typeface="Montserrat"/>
                <a:sym typeface="Montserrat"/>
              </a:rPr>
              <a:t>Albert Einstein High School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6E2937C4-A65D-9D5A-230F-90CCA3278034}"/>
              </a:ext>
            </a:extLst>
          </p:cNvPr>
          <p:cNvSpPr txBox="1">
            <a:spLocks/>
          </p:cNvSpPr>
          <p:nvPr/>
        </p:nvSpPr>
        <p:spPr>
          <a:xfrm>
            <a:off x="8593258" y="3097496"/>
            <a:ext cx="10465706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857" dirty="0">
                <a:latin typeface="Montserrat"/>
                <a:ea typeface="Montserrat"/>
                <a:cs typeface="Montserrat"/>
                <a:sym typeface="Montserrat"/>
              </a:rPr>
              <a:t>Dr. Paul Butler, Mentor</a:t>
            </a:r>
          </a:p>
        </p:txBody>
      </p:sp>
      <p:pic>
        <p:nvPicPr>
          <p:cNvPr id="10" name="Google Shape;57;p13">
            <a:extLst>
              <a:ext uri="{FF2B5EF4-FFF2-40B4-BE49-F238E27FC236}">
                <a16:creationId xmlns:a16="http://schemas.microsoft.com/office/drawing/2014/main" id="{98CA03C0-E02F-1886-AA1D-37652D661F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624" y="1711775"/>
            <a:ext cx="11204538" cy="287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40A7A3-830F-DD85-A943-077483A79CD0}"/>
              </a:ext>
            </a:extLst>
          </p:cNvPr>
          <p:cNvSpPr/>
          <p:nvPr/>
        </p:nvSpPr>
        <p:spPr>
          <a:xfrm>
            <a:off x="-4" y="4558320"/>
            <a:ext cx="43891200" cy="25812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9C32B4-184E-8CC3-5B30-E8D8E1A61492}"/>
              </a:ext>
            </a:extLst>
          </p:cNvPr>
          <p:cNvSpPr/>
          <p:nvPr/>
        </p:nvSpPr>
        <p:spPr>
          <a:xfrm>
            <a:off x="527855" y="5095632"/>
            <a:ext cx="13968875" cy="16885043"/>
          </a:xfrm>
          <a:prstGeom prst="roundRect">
            <a:avLst>
              <a:gd name="adj" fmla="val 9022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25BEDC-30FC-AF9A-C7A2-781DA27A2F27}"/>
              </a:ext>
            </a:extLst>
          </p:cNvPr>
          <p:cNvSpPr/>
          <p:nvPr/>
        </p:nvSpPr>
        <p:spPr>
          <a:xfrm>
            <a:off x="14916532" y="5095633"/>
            <a:ext cx="13980800" cy="16581852"/>
          </a:xfrm>
          <a:prstGeom prst="roundRect">
            <a:avLst>
              <a:gd name="adj" fmla="val 9022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26F5F2-1EE5-79F4-9A4F-4126CEC3D26D}"/>
              </a:ext>
            </a:extLst>
          </p:cNvPr>
          <p:cNvSpPr/>
          <p:nvPr/>
        </p:nvSpPr>
        <p:spPr>
          <a:xfrm>
            <a:off x="29469623" y="5287164"/>
            <a:ext cx="13980800" cy="24840114"/>
          </a:xfrm>
          <a:prstGeom prst="roundRect">
            <a:avLst>
              <a:gd name="adj" fmla="val 9022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20" name="Google Shape;54;p13">
            <a:extLst>
              <a:ext uri="{FF2B5EF4-FFF2-40B4-BE49-F238E27FC236}">
                <a16:creationId xmlns:a16="http://schemas.microsoft.com/office/drawing/2014/main" id="{222EF3E3-32F2-2F7E-5BBA-81F037A67481}"/>
              </a:ext>
            </a:extLst>
          </p:cNvPr>
          <p:cNvSpPr txBox="1">
            <a:spLocks/>
          </p:cNvSpPr>
          <p:nvPr/>
        </p:nvSpPr>
        <p:spPr>
          <a:xfrm>
            <a:off x="4626418" y="12278496"/>
            <a:ext cx="5265377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 i="1" dirty="0">
                <a:latin typeface="Montserrat"/>
                <a:ea typeface="Montserrat"/>
                <a:cs typeface="Montserrat"/>
                <a:sym typeface="Montserrat"/>
              </a:rPr>
              <a:t>SasView</a:t>
            </a:r>
          </a:p>
        </p:txBody>
      </p:sp>
      <p:sp>
        <p:nvSpPr>
          <p:cNvPr id="33" name="Google Shape;54;p13">
            <a:extLst>
              <a:ext uri="{FF2B5EF4-FFF2-40B4-BE49-F238E27FC236}">
                <a16:creationId xmlns:a16="http://schemas.microsoft.com/office/drawing/2014/main" id="{2D4D2328-98DC-E39C-79C4-8DA6562532EB}"/>
              </a:ext>
            </a:extLst>
          </p:cNvPr>
          <p:cNvSpPr txBox="1">
            <a:spLocks/>
          </p:cNvSpPr>
          <p:nvPr/>
        </p:nvSpPr>
        <p:spPr>
          <a:xfrm>
            <a:off x="1126481" y="6325794"/>
            <a:ext cx="8558410" cy="67030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t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57" b="1" i="1" dirty="0">
                <a:latin typeface="Montserrat"/>
                <a:ea typeface="Montserrat"/>
                <a:cs typeface="Montserrat"/>
                <a:sym typeface="Montserrat"/>
              </a:rPr>
              <a:t>Small angle scattering (SAS): What is it?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BFEF90-5A31-2D9D-F948-2B692A22113A}"/>
              </a:ext>
            </a:extLst>
          </p:cNvPr>
          <p:cNvGrpSpPr/>
          <p:nvPr/>
        </p:nvGrpSpPr>
        <p:grpSpPr>
          <a:xfrm>
            <a:off x="7294723" y="6232056"/>
            <a:ext cx="6608347" cy="5335917"/>
            <a:chOff x="919585" y="13320098"/>
            <a:chExt cx="16363349" cy="13212606"/>
          </a:xfrm>
        </p:grpSpPr>
        <p:pic>
          <p:nvPicPr>
            <p:cNvPr id="21" name="Picture 20" descr="A picture containing flower, accessory&#10;&#10;Description automatically generated">
              <a:extLst>
                <a:ext uri="{FF2B5EF4-FFF2-40B4-BE49-F238E27FC236}">
                  <a16:creationId xmlns:a16="http://schemas.microsoft.com/office/drawing/2014/main" id="{729C8088-2291-28B2-0406-5FDF45615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57346" y="15271722"/>
              <a:ext cx="4125552" cy="4273815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A18E14BE-D739-B23C-A15A-3FAD97D3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585" y="16179097"/>
              <a:ext cx="2525892" cy="2525892"/>
            </a:xfrm>
            <a:prstGeom prst="rect">
              <a:avLst/>
            </a:prstGeom>
          </p:spPr>
        </p:pic>
        <p:pic>
          <p:nvPicPr>
            <p:cNvPr id="24" name="Picture 23" descr="Shape, arrow&#10;&#10;Description automatically generated">
              <a:extLst>
                <a:ext uri="{FF2B5EF4-FFF2-40B4-BE49-F238E27FC236}">
                  <a16:creationId xmlns:a16="http://schemas.microsoft.com/office/drawing/2014/main" id="{D7524F59-9E8C-5A37-9CB4-079094A1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085" t="30045" r="35595" b="35510"/>
            <a:stretch/>
          </p:blipFill>
          <p:spPr>
            <a:xfrm>
              <a:off x="9611980" y="14651173"/>
              <a:ext cx="5129189" cy="4991955"/>
            </a:xfrm>
            <a:prstGeom prst="rect">
              <a:avLst/>
            </a:prstGeom>
            <a:no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D637FD-0226-C88C-9BC4-EEA2467B3A02}"/>
                </a:ext>
              </a:extLst>
            </p:cNvPr>
            <p:cNvSpPr/>
            <p:nvPr/>
          </p:nvSpPr>
          <p:spPr>
            <a:xfrm>
              <a:off x="3170491" y="16440702"/>
              <a:ext cx="4963801" cy="20432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softEdge rad="317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NEUTRONS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529CE2-B263-E7EF-385D-A4C8DA4BF3A1}"/>
                </a:ext>
              </a:extLst>
            </p:cNvPr>
            <p:cNvSpPr/>
            <p:nvPr/>
          </p:nvSpPr>
          <p:spPr>
            <a:xfrm>
              <a:off x="14741173" y="15097913"/>
              <a:ext cx="234818" cy="46759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3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D7A35B-9475-30DB-B40F-404F601AF0D9}"/>
                </a:ext>
              </a:extLst>
            </p:cNvPr>
            <p:cNvSpPr txBox="1"/>
            <p:nvPr/>
          </p:nvSpPr>
          <p:spPr>
            <a:xfrm>
              <a:off x="12434229" y="13320098"/>
              <a:ext cx="4848705" cy="1534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28" b="1" dirty="0"/>
                <a:t>Detector</a:t>
              </a:r>
            </a:p>
          </p:txBody>
        </p:sp>
        <p:sp>
          <p:nvSpPr>
            <p:cNvPr id="31" name="Arrow: Bent 30">
              <a:extLst>
                <a:ext uri="{FF2B5EF4-FFF2-40B4-BE49-F238E27FC236}">
                  <a16:creationId xmlns:a16="http://schemas.microsoft.com/office/drawing/2014/main" id="{AE709C76-7E30-B8E7-E160-4B592BC71AE0}"/>
                </a:ext>
              </a:extLst>
            </p:cNvPr>
            <p:cNvSpPr/>
            <p:nvPr/>
          </p:nvSpPr>
          <p:spPr>
            <a:xfrm rot="10800000">
              <a:off x="11156043" y="20381947"/>
              <a:ext cx="4268589" cy="6150757"/>
            </a:xfrm>
            <a:prstGeom prst="bentArrow">
              <a:avLst>
                <a:gd name="adj1" fmla="val 19867"/>
                <a:gd name="adj2" fmla="val 34962"/>
                <a:gd name="adj3" fmla="val 28690"/>
                <a:gd name="adj4" fmla="val 52214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3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EF8329-8AE7-B674-B256-E162F0444BE8}"/>
                </a:ext>
              </a:extLst>
            </p:cNvPr>
            <p:cNvSpPr/>
            <p:nvPr/>
          </p:nvSpPr>
          <p:spPr>
            <a:xfrm>
              <a:off x="8417198" y="14987948"/>
              <a:ext cx="974026" cy="5095198"/>
            </a:xfrm>
            <a:prstGeom prst="rect">
              <a:avLst/>
            </a:prstGeom>
            <a:noFill/>
          </p:spPr>
          <p:txBody>
            <a:bodyPr wrap="square" lIns="78377" tIns="39189" rIns="78377" bIns="39189">
              <a:spAutoFit/>
            </a:bodyPr>
            <a:lstStyle/>
            <a:p>
              <a:pPr algn="ctr"/>
              <a:r>
                <a:rPr lang="en-US" sz="12857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</a:rPr>
                <a:t>?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0BA0C45-53D9-F625-CFFD-BFE79B4A2493}"/>
              </a:ext>
            </a:extLst>
          </p:cNvPr>
          <p:cNvSpPr txBox="1"/>
          <p:nvPr/>
        </p:nvSpPr>
        <p:spPr>
          <a:xfrm>
            <a:off x="11547950" y="11645629"/>
            <a:ext cx="30058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“NIST 2D NMR ‘fingerprinting’ Study Gives Biopharmaceutical Sector New Power to Assure High Quality Monoclonal Antibody Therapeutics.” NIST, December 21, 2018. https://www.nist.gov/news-events/news/2018/12/nist-2d-nmr-fingerprinting-study-gives-biopharmaceutical-sector-new-power. </a:t>
            </a:r>
          </a:p>
        </p:txBody>
      </p:sp>
      <p:sp>
        <p:nvSpPr>
          <p:cNvPr id="37" name="Google Shape;54;p13">
            <a:extLst>
              <a:ext uri="{FF2B5EF4-FFF2-40B4-BE49-F238E27FC236}">
                <a16:creationId xmlns:a16="http://schemas.microsoft.com/office/drawing/2014/main" id="{23B1ADE8-6034-6D22-297D-84F1CF6F08FA}"/>
              </a:ext>
            </a:extLst>
          </p:cNvPr>
          <p:cNvSpPr txBox="1">
            <a:spLocks/>
          </p:cNvSpPr>
          <p:nvPr/>
        </p:nvSpPr>
        <p:spPr>
          <a:xfrm>
            <a:off x="4850728" y="4735701"/>
            <a:ext cx="5265377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Background</a:t>
            </a:r>
          </a:p>
        </p:txBody>
      </p:sp>
      <p:sp>
        <p:nvSpPr>
          <p:cNvPr id="45" name="Google Shape;54;p13">
            <a:extLst>
              <a:ext uri="{FF2B5EF4-FFF2-40B4-BE49-F238E27FC236}">
                <a16:creationId xmlns:a16="http://schemas.microsoft.com/office/drawing/2014/main" id="{144B19F1-F368-B985-6E9C-305DBC067767}"/>
              </a:ext>
            </a:extLst>
          </p:cNvPr>
          <p:cNvSpPr txBox="1">
            <a:spLocks/>
          </p:cNvSpPr>
          <p:nvPr/>
        </p:nvSpPr>
        <p:spPr>
          <a:xfrm>
            <a:off x="15598706" y="7127721"/>
            <a:ext cx="12598288" cy="6683352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t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endParaRPr lang="en-US" sz="4714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61172A50-1675-3E7D-C109-AF7FB852EA07}"/>
              </a:ext>
            </a:extLst>
          </p:cNvPr>
          <p:cNvSpPr txBox="1">
            <a:spLocks/>
          </p:cNvSpPr>
          <p:nvPr/>
        </p:nvSpPr>
        <p:spPr>
          <a:xfrm>
            <a:off x="31280297" y="6150916"/>
            <a:ext cx="10266598" cy="1355633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5143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EB0E108-B311-0B48-E448-A9527EA97013}"/>
              </a:ext>
            </a:extLst>
          </p:cNvPr>
          <p:cNvGrpSpPr/>
          <p:nvPr/>
        </p:nvGrpSpPr>
        <p:grpSpPr>
          <a:xfrm>
            <a:off x="556873" y="30647720"/>
            <a:ext cx="42271988" cy="2145467"/>
            <a:chOff x="231218" y="35754790"/>
            <a:chExt cx="49317319" cy="250304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2CE8782-F5F8-38BD-5D47-E2AB0B172E82}"/>
                </a:ext>
              </a:extLst>
            </p:cNvPr>
            <p:cNvGrpSpPr/>
            <p:nvPr/>
          </p:nvGrpSpPr>
          <p:grpSpPr>
            <a:xfrm>
              <a:off x="8092042" y="35796986"/>
              <a:ext cx="41456495" cy="2460849"/>
              <a:chOff x="7212668" y="35930321"/>
              <a:chExt cx="41456495" cy="2460849"/>
            </a:xfrm>
            <a:noFill/>
          </p:grpSpPr>
          <p:pic>
            <p:nvPicPr>
              <p:cNvPr id="54" name="Google Shape;127;p29">
                <a:extLst>
                  <a:ext uri="{FF2B5EF4-FFF2-40B4-BE49-F238E27FC236}">
                    <a16:creationId xmlns:a16="http://schemas.microsoft.com/office/drawing/2014/main" id="{72C0979F-CB0D-A20F-920B-C24CB5003447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212668" y="36156729"/>
                <a:ext cx="3029919" cy="213471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5" name="Google Shape;126;p29">
                <a:extLst>
                  <a:ext uri="{FF2B5EF4-FFF2-40B4-BE49-F238E27FC236}">
                    <a16:creationId xmlns:a16="http://schemas.microsoft.com/office/drawing/2014/main" id="{E33BF7C6-93E8-4CB9-BE9D-4BE0A632E88D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537955" y="36018146"/>
                <a:ext cx="7560358" cy="213471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6" name="Google Shape;122;p29">
                <a:extLst>
                  <a:ext uri="{FF2B5EF4-FFF2-40B4-BE49-F238E27FC236}">
                    <a16:creationId xmlns:a16="http://schemas.microsoft.com/office/drawing/2014/main" id="{F44EFC67-0F92-C589-FDFC-B7DCA2A4138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2126614" y="36049744"/>
                <a:ext cx="3797218" cy="234142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8" name="Google Shape;121;p29">
                <a:extLst>
                  <a:ext uri="{FF2B5EF4-FFF2-40B4-BE49-F238E27FC236}">
                    <a16:creationId xmlns:a16="http://schemas.microsoft.com/office/drawing/2014/main" id="{3BAAC196-2534-A802-3D5C-93A7966E0FA0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3180318" y="36149469"/>
                <a:ext cx="2256873" cy="214197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9" name="Google Shape;120;p29">
                <a:extLst>
                  <a:ext uri="{FF2B5EF4-FFF2-40B4-BE49-F238E27FC236}">
                    <a16:creationId xmlns:a16="http://schemas.microsoft.com/office/drawing/2014/main" id="{F3687A7A-414B-EA73-435F-94BD2FE3AC18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8393681" y="35930321"/>
                <a:ext cx="4491269" cy="2408721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0" name="Google Shape;118;p29">
                <a:extLst>
                  <a:ext uri="{FF2B5EF4-FFF2-40B4-BE49-F238E27FC236}">
                    <a16:creationId xmlns:a16="http://schemas.microsoft.com/office/drawing/2014/main" id="{786E8992-9EB6-45B5-0A71-A6E928752DA3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r="31850"/>
              <a:stretch/>
            </p:blipFill>
            <p:spPr>
              <a:xfrm>
                <a:off x="25732559" y="36070964"/>
                <a:ext cx="6946356" cy="203853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1" name="Google Shape;123;p29">
                <a:extLst>
                  <a:ext uri="{FF2B5EF4-FFF2-40B4-BE49-F238E27FC236}">
                    <a16:creationId xmlns:a16="http://schemas.microsoft.com/office/drawing/2014/main" id="{E3B65D8E-FE3B-BAC8-A905-B2C7326F7BFC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38426039" y="36275282"/>
                <a:ext cx="3405207" cy="171879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2" name="Google Shape;119;p29">
                <a:extLst>
                  <a:ext uri="{FF2B5EF4-FFF2-40B4-BE49-F238E27FC236}">
                    <a16:creationId xmlns:a16="http://schemas.microsoft.com/office/drawing/2014/main" id="{699D7BCD-B1D9-498B-697F-F6762168EA9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 r="68624" b="51224"/>
              <a:stretch/>
            </p:blipFill>
            <p:spPr>
              <a:xfrm>
                <a:off x="32974283" y="36229783"/>
                <a:ext cx="5156388" cy="171879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3" name="Google Shape;125;p29">
                <a:extLst>
                  <a:ext uri="{FF2B5EF4-FFF2-40B4-BE49-F238E27FC236}">
                    <a16:creationId xmlns:a16="http://schemas.microsoft.com/office/drawing/2014/main" id="{B2E17A0E-3B7E-ADF4-38F2-1FBB0C64BD12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46213744" y="36275282"/>
                <a:ext cx="2455419" cy="171879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65" name="Picture 6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A75753F-E445-1197-D74C-D2AC8B794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66" t="53882" r="22628" b="21329"/>
            <a:stretch/>
          </p:blipFill>
          <p:spPr>
            <a:xfrm>
              <a:off x="231218" y="35754790"/>
              <a:ext cx="7560359" cy="2406998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C47DE6C-C6B0-04BB-A3EF-B975BE4F2D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3530" y="9876842"/>
            <a:ext cx="1498389" cy="180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6B29EE-137C-8742-1630-20AD179C4448}"/>
              </a:ext>
            </a:extLst>
          </p:cNvPr>
          <p:cNvSpPr txBox="1"/>
          <p:nvPr/>
        </p:nvSpPr>
        <p:spPr>
          <a:xfrm>
            <a:off x="6768477" y="6942842"/>
            <a:ext cx="1958152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3A6AE3-E79B-C37C-095F-F186FF5B367D}"/>
              </a:ext>
            </a:extLst>
          </p:cNvPr>
          <p:cNvSpPr txBox="1"/>
          <p:nvPr/>
        </p:nvSpPr>
        <p:spPr>
          <a:xfrm>
            <a:off x="9226983" y="6693910"/>
            <a:ext cx="2525915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Molecule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E18F3-BDCC-A919-E13F-52C2C06B77CA}"/>
              </a:ext>
            </a:extLst>
          </p:cNvPr>
          <p:cNvSpPr txBox="1"/>
          <p:nvPr/>
        </p:nvSpPr>
        <p:spPr>
          <a:xfrm>
            <a:off x="1116779" y="6990242"/>
            <a:ext cx="5957556" cy="109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Scientists ask a question: </a:t>
            </a:r>
          </a:p>
          <a:p>
            <a:r>
              <a:rPr lang="en-US" sz="2057" i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057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WHAT ARE CHARACTARISITICS OF THIS MOLECULE?</a:t>
            </a:r>
            <a:r>
              <a:rPr lang="en-US" sz="2057" b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07B513C-3613-7DEC-70AF-8185EAE7542E}"/>
              </a:ext>
            </a:extLst>
          </p:cNvPr>
          <p:cNvSpPr/>
          <p:nvPr/>
        </p:nvSpPr>
        <p:spPr>
          <a:xfrm rot="16200000">
            <a:off x="9944756" y="8741855"/>
            <a:ext cx="1128940" cy="95859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652B7A-1C7A-A8AC-5C3E-7895332C3158}"/>
              </a:ext>
            </a:extLst>
          </p:cNvPr>
          <p:cNvSpPr txBox="1"/>
          <p:nvPr/>
        </p:nvSpPr>
        <p:spPr>
          <a:xfrm>
            <a:off x="8893531" y="9125717"/>
            <a:ext cx="3228721" cy="61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28" b="1" dirty="0"/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D72ED-DD0E-7E0C-A554-098922984586}"/>
              </a:ext>
            </a:extLst>
          </p:cNvPr>
          <p:cNvSpPr txBox="1"/>
          <p:nvPr/>
        </p:nvSpPr>
        <p:spPr>
          <a:xfrm>
            <a:off x="9339766" y="11850490"/>
            <a:ext cx="2525915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44161-928C-1E7E-391B-5F3D4DA681B1}"/>
              </a:ext>
            </a:extLst>
          </p:cNvPr>
          <p:cNvSpPr txBox="1"/>
          <p:nvPr/>
        </p:nvSpPr>
        <p:spPr>
          <a:xfrm>
            <a:off x="1093566" y="8328955"/>
            <a:ext cx="63723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 is used to determine these characteristics, giving us data that must be analyzed. This can be done manually but is greatly enhanced using analysis software.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B81D2F-3250-C8E8-7F8D-43199DA447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016" y="10424231"/>
            <a:ext cx="3758531" cy="25056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CD28AF-74EB-5009-0E86-5B3F8FC10B30}"/>
              </a:ext>
            </a:extLst>
          </p:cNvPr>
          <p:cNvSpPr txBox="1"/>
          <p:nvPr/>
        </p:nvSpPr>
        <p:spPr>
          <a:xfrm>
            <a:off x="5039081" y="10675163"/>
            <a:ext cx="461322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The NIST Center for Neutron Research (NCNR) works to supply both the equipment (shown left) and the analysis software necessary for modern SAS techniques.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989086-5F75-D41A-82B0-A8DC32274A11}"/>
              </a:ext>
            </a:extLst>
          </p:cNvPr>
          <p:cNvSpPr txBox="1"/>
          <p:nvPr/>
        </p:nvSpPr>
        <p:spPr>
          <a:xfrm>
            <a:off x="825163" y="13627715"/>
            <a:ext cx="7403115" cy="299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is a SAS software analysis suite.</a:t>
            </a:r>
          </a:p>
          <a:p>
            <a:pPr marL="293894" indent="-29389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Capable of a wide variety of analysis operations</a:t>
            </a:r>
          </a:p>
          <a:p>
            <a:pPr marL="293894" indent="-29389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Extensive documentation </a:t>
            </a:r>
            <a:r>
              <a:rPr lang="en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~140 Pages, some ~6,000 words</a:t>
            </a:r>
          </a:p>
          <a:p>
            <a:pPr marL="293894" indent="-293894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Maintained by community</a:t>
            </a:r>
          </a:p>
          <a:p>
            <a:endParaRPr lang="en-US" sz="2057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87DE7E2-BF24-2FA0-9DC4-ACB11EDC851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20923" r="24630" b="23135"/>
          <a:stretch/>
        </p:blipFill>
        <p:spPr>
          <a:xfrm>
            <a:off x="29122935" y="1823945"/>
            <a:ext cx="14515833" cy="256427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D8B5D17-3609-C50B-9445-3BA5ED1D372A}"/>
              </a:ext>
            </a:extLst>
          </p:cNvPr>
          <p:cNvSpPr txBox="1"/>
          <p:nvPr/>
        </p:nvSpPr>
        <p:spPr>
          <a:xfrm>
            <a:off x="920833" y="12959083"/>
            <a:ext cx="4286956" cy="48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86" dirty="0"/>
              <a:t>“NCNR East Guide Hall.” </a:t>
            </a:r>
            <a:r>
              <a:rPr lang="en-US" sz="1286" i="1" dirty="0"/>
              <a:t>NIST</a:t>
            </a:r>
            <a:r>
              <a:rPr lang="en-US" sz="1286" dirty="0"/>
              <a:t>, April 17, 2017. https://www.nist.gov/image/20170417016guidehalljpg.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60196E-014B-F20E-F616-848DF07F3B98}"/>
              </a:ext>
            </a:extLst>
          </p:cNvPr>
          <p:cNvSpPr txBox="1"/>
          <p:nvPr/>
        </p:nvSpPr>
        <p:spPr>
          <a:xfrm>
            <a:off x="4766733" y="16258606"/>
            <a:ext cx="6611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" sz="2400" i="1" dirty="0">
                <a:latin typeface="Lato"/>
                <a:ea typeface="Lato"/>
                <a:cs typeface="Lato"/>
                <a:sym typeface="Lato"/>
              </a:rPr>
              <a:t>SasView is an open-source, collaborative, and international project</a:t>
            </a:r>
          </a:p>
        </p:txBody>
      </p:sp>
      <p:sp>
        <p:nvSpPr>
          <p:cNvPr id="70" name="Arrow: Bent 69">
            <a:extLst>
              <a:ext uri="{FF2B5EF4-FFF2-40B4-BE49-F238E27FC236}">
                <a16:creationId xmlns:a16="http://schemas.microsoft.com/office/drawing/2014/main" id="{4DBBBFE7-3EC0-6F3C-957F-D01776960D98}"/>
              </a:ext>
            </a:extLst>
          </p:cNvPr>
          <p:cNvSpPr/>
          <p:nvPr/>
        </p:nvSpPr>
        <p:spPr>
          <a:xfrm rot="10800000" flipH="1">
            <a:off x="2957882" y="16254087"/>
            <a:ext cx="2249907" cy="434740"/>
          </a:xfrm>
          <a:prstGeom prst="bentArrow">
            <a:avLst>
              <a:gd name="adj1" fmla="val 50852"/>
              <a:gd name="adj2" fmla="val 50000"/>
              <a:gd name="adj3" fmla="val 50000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E997AB-F6B8-9BD9-AFEE-48BCFF98E0A9}"/>
              </a:ext>
            </a:extLst>
          </p:cNvPr>
          <p:cNvGrpSpPr/>
          <p:nvPr/>
        </p:nvGrpSpPr>
        <p:grpSpPr>
          <a:xfrm>
            <a:off x="8864281" y="13059163"/>
            <a:ext cx="5338007" cy="4019655"/>
            <a:chOff x="6084493" y="2028977"/>
            <a:chExt cx="3220234" cy="242491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ED70DD2-A068-931B-EA23-2CCD92308B4A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l="5890" r="5539" b="25236"/>
            <a:stretch/>
          </p:blipFill>
          <p:spPr>
            <a:xfrm>
              <a:off x="6084493" y="2733557"/>
              <a:ext cx="1438935" cy="1085173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F99C415-C5FB-BD58-B297-94B7970EC6B3}"/>
                </a:ext>
              </a:extLst>
            </p:cNvPr>
            <p:cNvGrpSpPr/>
            <p:nvPr/>
          </p:nvGrpSpPr>
          <p:grpSpPr>
            <a:xfrm>
              <a:off x="7743828" y="2028977"/>
              <a:ext cx="1560899" cy="2424918"/>
              <a:chOff x="10967491" y="1826029"/>
              <a:chExt cx="2271600" cy="3529020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744FC92-F151-D84D-47C7-85083CEFC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11"/>
              <a:stretch/>
            </p:blipFill>
            <p:spPr bwMode="auto">
              <a:xfrm>
                <a:off x="10967491" y="1826029"/>
                <a:ext cx="2271600" cy="1546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6CD277F-5F75-2AC7-FF81-058D0884B3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67491" y="3641051"/>
                <a:ext cx="2271600" cy="1713998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5B150C-B89A-A075-4CC3-12B23160B4DE}"/>
              </a:ext>
            </a:extLst>
          </p:cNvPr>
          <p:cNvSpPr txBox="1"/>
          <p:nvPr/>
        </p:nvSpPr>
        <p:spPr>
          <a:xfrm>
            <a:off x="2494028" y="17180793"/>
            <a:ext cx="8494498" cy="114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Open source </a:t>
            </a:r>
            <a:r>
              <a:rPr lang="en-US" sz="205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– </a:t>
            </a:r>
            <a:r>
              <a:rPr lang="en-US" sz="2057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READABLE AND CONTRIBUTABLE BY ALL</a:t>
            </a:r>
          </a:p>
          <a:p>
            <a:endParaRPr lang="en" sz="205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Collaborative</a:t>
            </a:r>
            <a:r>
              <a:rPr lang="en-US" sz="205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– </a:t>
            </a:r>
            <a:r>
              <a:rPr lang="en-US" sz="2057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PROTECTED FROM THE “BUS FACTOR”</a:t>
            </a:r>
            <a:endParaRPr lang="en-US" sz="2057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0BF0A-94CF-28A6-3D3C-8CDD6B18E1BD}"/>
              </a:ext>
            </a:extLst>
          </p:cNvPr>
          <p:cNvSpPr txBox="1"/>
          <p:nvPr/>
        </p:nvSpPr>
        <p:spPr>
          <a:xfrm>
            <a:off x="996328" y="18582085"/>
            <a:ext cx="9136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This means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is 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developed sustainably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, with the goal that it can continue to be developed in the future. Unlike many alternative tools for SAS analysis, it has a consistent release cycle.</a:t>
            </a:r>
            <a:endParaRPr lang="en-US" sz="24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7839E9C-3EEC-F361-591C-64D5E2CDEF66}"/>
              </a:ext>
            </a:extLst>
          </p:cNvPr>
          <p:cNvSpPr/>
          <p:nvPr/>
        </p:nvSpPr>
        <p:spPr>
          <a:xfrm rot="16200000" flipH="1" flipV="1">
            <a:off x="10422184" y="17630920"/>
            <a:ext cx="552477" cy="1239977"/>
          </a:xfrm>
          <a:prstGeom prst="bentArrow">
            <a:avLst>
              <a:gd name="adj1" fmla="val 33338"/>
              <a:gd name="adj2" fmla="val 39316"/>
              <a:gd name="adj3" fmla="val 38477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EE72A1-2575-1832-4C83-1F979C21A5D9}"/>
              </a:ext>
            </a:extLst>
          </p:cNvPr>
          <p:cNvSpPr txBox="1"/>
          <p:nvPr/>
        </p:nvSpPr>
        <p:spPr>
          <a:xfrm>
            <a:off x="10059899" y="18661766"/>
            <a:ext cx="4220721" cy="1081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143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If a bus were to hit members of the developer team (or if they were to retire), the project will live on!</a:t>
            </a:r>
          </a:p>
        </p:txBody>
      </p:sp>
      <p:pic>
        <p:nvPicPr>
          <p:cNvPr id="38" name="Picture 3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E757AF1-E886-627E-7097-B1DEF239A1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69533" y="19933743"/>
            <a:ext cx="3285469" cy="18480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8C411A8-61F8-9D32-A20C-930C1F68E603}"/>
              </a:ext>
            </a:extLst>
          </p:cNvPr>
          <p:cNvSpPr txBox="1"/>
          <p:nvPr/>
        </p:nvSpPr>
        <p:spPr>
          <a:xfrm>
            <a:off x="9891795" y="21143709"/>
            <a:ext cx="3918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Ahmed, Adnan. “The Bus Factor.” </a:t>
            </a:r>
            <a:r>
              <a:rPr lang="en-US" sz="1200" i="1" dirty="0" err="1"/>
              <a:t>Tajawal</a:t>
            </a:r>
            <a:r>
              <a:rPr lang="en-US" sz="1200" dirty="0"/>
              <a:t> (blog), May 4, 2018. https://medium.com/tech-tajawal/the-bus-factor-6ea1a3ede6bd.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DEE178-5362-DCD8-E63B-6108BD087EC5}"/>
              </a:ext>
            </a:extLst>
          </p:cNvPr>
          <p:cNvSpPr/>
          <p:nvPr/>
        </p:nvSpPr>
        <p:spPr>
          <a:xfrm>
            <a:off x="556874" y="22223215"/>
            <a:ext cx="13968875" cy="7790756"/>
          </a:xfrm>
          <a:prstGeom prst="roundRect">
            <a:avLst>
              <a:gd name="adj" fmla="val 9022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76" name="Google Shape;54;p13">
            <a:extLst>
              <a:ext uri="{FF2B5EF4-FFF2-40B4-BE49-F238E27FC236}">
                <a16:creationId xmlns:a16="http://schemas.microsoft.com/office/drawing/2014/main" id="{25A5D817-D47B-D342-6FC6-C0E357057533}"/>
              </a:ext>
            </a:extLst>
          </p:cNvPr>
          <p:cNvSpPr txBox="1">
            <a:spLocks/>
          </p:cNvSpPr>
          <p:nvPr/>
        </p:nvSpPr>
        <p:spPr>
          <a:xfrm>
            <a:off x="3776980" y="22339823"/>
            <a:ext cx="7213629" cy="706308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The Documentation Problem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F70322-B996-A90A-70E6-343869FBB9F9}"/>
              </a:ext>
            </a:extLst>
          </p:cNvPr>
          <p:cNvSpPr txBox="1"/>
          <p:nvPr/>
        </p:nvSpPr>
        <p:spPr>
          <a:xfrm>
            <a:off x="17132168" y="6388248"/>
            <a:ext cx="10130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has three types of documentation, each with its own problems: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31214A8-DE68-E646-0CA7-B147A3EF77E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9705"/>
          <a:stretch/>
        </p:blipFill>
        <p:spPr>
          <a:xfrm>
            <a:off x="1500642" y="23886547"/>
            <a:ext cx="4592770" cy="331016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40B7902-F602-F233-7BC7-052863FE0C88}"/>
              </a:ext>
            </a:extLst>
          </p:cNvPr>
          <p:cNvSpPr txBox="1"/>
          <p:nvPr/>
        </p:nvSpPr>
        <p:spPr>
          <a:xfrm>
            <a:off x="3723581" y="23113025"/>
            <a:ext cx="703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WHAT DOES DOCUMENTATION LOOK LIKE?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91871B-FDED-FDC6-1A5A-054BDB7BE9FC}"/>
              </a:ext>
            </a:extLst>
          </p:cNvPr>
          <p:cNvSpPr txBox="1"/>
          <p:nvPr/>
        </p:nvSpPr>
        <p:spPr>
          <a:xfrm>
            <a:off x="2659592" y="27249060"/>
            <a:ext cx="2274870" cy="75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43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What we write</a:t>
            </a:r>
          </a:p>
          <a:p>
            <a:pPr algn="ctr"/>
            <a:r>
              <a:rPr lang="en-US" sz="2143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(not user-friendly)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D35B9F6-4A2E-38CD-77FF-D8C3A9DCECD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14806" y="23552397"/>
            <a:ext cx="4312623" cy="416373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62C9659-9AE3-7E92-2DF9-56EECAD1F668}"/>
              </a:ext>
            </a:extLst>
          </p:cNvPr>
          <p:cNvSpPr txBox="1"/>
          <p:nvPr/>
        </p:nvSpPr>
        <p:spPr>
          <a:xfrm>
            <a:off x="9471379" y="27760827"/>
            <a:ext cx="2095878" cy="75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43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What we see</a:t>
            </a:r>
          </a:p>
          <a:p>
            <a:pPr algn="ctr"/>
            <a:r>
              <a:rPr lang="en-US" sz="2143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(user-friendly)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1C28A15-4D1C-FE8B-BC6D-C6164D8AC332}"/>
              </a:ext>
            </a:extLst>
          </p:cNvPr>
          <p:cNvSpPr/>
          <p:nvPr/>
        </p:nvSpPr>
        <p:spPr>
          <a:xfrm>
            <a:off x="6269533" y="25199651"/>
            <a:ext cx="2010721" cy="12573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853D52-A1B6-A91E-530C-5E673D2E8445}"/>
              </a:ext>
            </a:extLst>
          </p:cNvPr>
          <p:cNvSpPr txBox="1"/>
          <p:nvPr/>
        </p:nvSpPr>
        <p:spPr>
          <a:xfrm>
            <a:off x="6093411" y="25473853"/>
            <a:ext cx="2095878" cy="75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43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Compiling +</a:t>
            </a:r>
          </a:p>
          <a:p>
            <a:pPr algn="ctr"/>
            <a:r>
              <a:rPr lang="en-US" sz="2143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Formatting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A937AB-AF8A-5369-257A-35D08DD1638E}"/>
              </a:ext>
            </a:extLst>
          </p:cNvPr>
          <p:cNvSpPr txBox="1"/>
          <p:nvPr/>
        </p:nvSpPr>
        <p:spPr>
          <a:xfrm>
            <a:off x="1191748" y="28784022"/>
            <a:ext cx="127074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Files are written in a mix of Restructured Text (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ReST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) and LaTeX for embedded mathematics. The viewable files are structured using HTML.</a:t>
            </a:r>
          </a:p>
        </p:txBody>
      </p:sp>
      <p:sp>
        <p:nvSpPr>
          <p:cNvPr id="84" name="Google Shape;54;p13">
            <a:extLst>
              <a:ext uri="{FF2B5EF4-FFF2-40B4-BE49-F238E27FC236}">
                <a16:creationId xmlns:a16="http://schemas.microsoft.com/office/drawing/2014/main" id="{59767504-DFA4-F20B-ABF3-A20271F0AF0F}"/>
              </a:ext>
            </a:extLst>
          </p:cNvPr>
          <p:cNvSpPr txBox="1">
            <a:spLocks/>
          </p:cNvSpPr>
          <p:nvPr/>
        </p:nvSpPr>
        <p:spPr>
          <a:xfrm>
            <a:off x="17467338" y="5432571"/>
            <a:ext cx="9048146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The Documentation Problem (cont’d)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6A6333-3ACD-9478-1462-E8A0F3289AEB}"/>
              </a:ext>
            </a:extLst>
          </p:cNvPr>
          <p:cNvSpPr txBox="1"/>
          <p:nvPr/>
        </p:nvSpPr>
        <p:spPr>
          <a:xfrm>
            <a:off x="17639965" y="8390427"/>
            <a:ext cx="3034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write ✔️</a:t>
            </a:r>
          </a:p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see    ❌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19F0DF8-99F7-569D-17AA-5D0855C8038A}"/>
              </a:ext>
            </a:extLst>
          </p:cNvPr>
          <p:cNvSpPr txBox="1"/>
          <p:nvPr/>
        </p:nvSpPr>
        <p:spPr>
          <a:xfrm>
            <a:off x="20837636" y="10217129"/>
            <a:ext cx="298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write❌</a:t>
            </a:r>
          </a:p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see ✔️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D97201-6383-C9BE-CDF9-6BC29F3AE65C}"/>
              </a:ext>
            </a:extLst>
          </p:cNvPr>
          <p:cNvSpPr txBox="1"/>
          <p:nvPr/>
        </p:nvSpPr>
        <p:spPr>
          <a:xfrm>
            <a:off x="24620501" y="8328955"/>
            <a:ext cx="12635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❌</a:t>
            </a:r>
            <a:endParaRPr lang="en-US" sz="300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AEFEC3-D2E8-25C5-4EEC-0F0B9FECAFA6}"/>
              </a:ext>
            </a:extLst>
          </p:cNvPr>
          <p:cNvGrpSpPr/>
          <p:nvPr/>
        </p:nvGrpSpPr>
        <p:grpSpPr>
          <a:xfrm>
            <a:off x="18100251" y="5995415"/>
            <a:ext cx="8256866" cy="4049519"/>
            <a:chOff x="17272714" y="6881040"/>
            <a:chExt cx="8256866" cy="404951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7795647-C6FA-C6F6-3CEE-F606EFAC38E4}"/>
                </a:ext>
              </a:extLst>
            </p:cNvPr>
            <p:cNvGrpSpPr/>
            <p:nvPr/>
          </p:nvGrpSpPr>
          <p:grpSpPr>
            <a:xfrm>
              <a:off x="17272714" y="6881040"/>
              <a:ext cx="8256866" cy="4049519"/>
              <a:chOff x="733947" y="-463929"/>
              <a:chExt cx="8256866" cy="4049519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0DF00B5-EED6-F946-52DA-EFEFF22C8B0B}"/>
                  </a:ext>
                </a:extLst>
              </p:cNvPr>
              <p:cNvGrpSpPr/>
              <p:nvPr/>
            </p:nvGrpSpPr>
            <p:grpSpPr>
              <a:xfrm>
                <a:off x="733947" y="1021503"/>
                <a:ext cx="8256866" cy="2564087"/>
                <a:chOff x="733947" y="1021503"/>
                <a:chExt cx="8256866" cy="2564087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92363149-6891-7282-EFC0-786D2638BD4B}"/>
                    </a:ext>
                  </a:extLst>
                </p:cNvPr>
                <p:cNvSpPr/>
                <p:nvPr/>
              </p:nvSpPr>
              <p:spPr>
                <a:xfrm>
                  <a:off x="733947" y="1021503"/>
                  <a:ext cx="1553135" cy="7328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Model</a:t>
                  </a:r>
                  <a:endParaRPr lang="en-US" sz="21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A8CFFB2-55D9-6A41-7C6A-8131577AD1B8}"/>
                    </a:ext>
                  </a:extLst>
                </p:cNvPr>
                <p:cNvSpPr/>
                <p:nvPr/>
              </p:nvSpPr>
              <p:spPr>
                <a:xfrm>
                  <a:off x="3748776" y="2852725"/>
                  <a:ext cx="1553135" cy="73286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User</a:t>
                  </a:r>
                  <a:endParaRPr lang="en-US" sz="2100" dirty="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357F4F7-9C2A-79FA-458A-D6AD9182D796}"/>
                    </a:ext>
                  </a:extLst>
                </p:cNvPr>
                <p:cNvSpPr/>
                <p:nvPr/>
              </p:nvSpPr>
              <p:spPr>
                <a:xfrm>
                  <a:off x="6848140" y="1038806"/>
                  <a:ext cx="2142673" cy="732865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1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Developer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962E93FE-1B6B-FA97-35B8-AAAEAE3A8E83}"/>
                    </a:ext>
                  </a:extLst>
                </p:cNvPr>
                <p:cNvCxnSpPr>
                  <a:cxnSpLocks/>
                  <a:stCxn id="99" idx="1"/>
                  <a:endCxn id="106" idx="6"/>
                </p:cNvCxnSpPr>
                <p:nvPr/>
              </p:nvCxnSpPr>
              <p:spPr>
                <a:xfrm flipH="1" flipV="1">
                  <a:off x="2287082" y="1387936"/>
                  <a:ext cx="1165161" cy="4899"/>
                </a:xfrm>
                <a:prstGeom prst="straightConnector1">
                  <a:avLst/>
                </a:prstGeom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D7515703-4664-C91E-B0A9-F388253D4A24}"/>
                    </a:ext>
                  </a:extLst>
                </p:cNvPr>
                <p:cNvCxnSpPr>
                  <a:cxnSpLocks/>
                  <a:endCxn id="107" idx="0"/>
                </p:cNvCxnSpPr>
                <p:nvPr/>
              </p:nvCxnSpPr>
              <p:spPr>
                <a:xfrm>
                  <a:off x="4525344" y="1855346"/>
                  <a:ext cx="0" cy="997379"/>
                </a:xfrm>
                <a:prstGeom prst="straightConnector1">
                  <a:avLst/>
                </a:prstGeom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C0F06AA6-D415-3395-E719-5E66B87E4BE4}"/>
                    </a:ext>
                  </a:extLst>
                </p:cNvPr>
                <p:cNvCxnSpPr>
                  <a:cxnSpLocks/>
                  <a:stCxn id="99" idx="3"/>
                  <a:endCxn id="108" idx="2"/>
                </p:cNvCxnSpPr>
                <p:nvPr/>
              </p:nvCxnSpPr>
              <p:spPr>
                <a:xfrm>
                  <a:off x="5598448" y="1392835"/>
                  <a:ext cx="1249692" cy="12404"/>
                </a:xfrm>
                <a:prstGeom prst="straightConnector1">
                  <a:avLst/>
                </a:prstGeom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DFDB5BE-9CDD-50D5-AE2B-58290CD4E379}"/>
                  </a:ext>
                </a:extLst>
              </p:cNvPr>
              <p:cNvSpPr/>
              <p:nvPr/>
            </p:nvSpPr>
            <p:spPr>
              <a:xfrm>
                <a:off x="3748776" y="-463929"/>
                <a:ext cx="1553135" cy="73286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DE0AAC5-BB56-38F3-A823-72C397AAFD51}"/>
                </a:ext>
              </a:extLst>
            </p:cNvPr>
            <p:cNvSpPr/>
            <p:nvPr/>
          </p:nvSpPr>
          <p:spPr>
            <a:xfrm>
              <a:off x="19991010" y="8280604"/>
              <a:ext cx="2146205" cy="9144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Documentation</a:t>
              </a: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06DFF5A-58EF-B6CA-E3EF-9787CF5750DF}"/>
              </a:ext>
            </a:extLst>
          </p:cNvPr>
          <p:cNvSpPr txBox="1"/>
          <p:nvPr/>
        </p:nvSpPr>
        <p:spPr>
          <a:xfrm>
            <a:off x="23553041" y="8902353"/>
            <a:ext cx="3709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Outside scope of project</a:t>
            </a:r>
            <a:endParaRPr lang="en-US" sz="2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31B63C3-236A-9D2A-DA16-D345719CC7F8}"/>
              </a:ext>
            </a:extLst>
          </p:cNvPr>
          <p:cNvSpPr txBox="1"/>
          <p:nvPr/>
        </p:nvSpPr>
        <p:spPr>
          <a:xfrm>
            <a:off x="16048164" y="10027760"/>
            <a:ext cx="373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MODEL DOCUMENTATION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0B26CC3-3AD8-7190-2E51-114026C86C30}"/>
              </a:ext>
            </a:extLst>
          </p:cNvPr>
          <p:cNvGrpSpPr/>
          <p:nvPr/>
        </p:nvGrpSpPr>
        <p:grpSpPr>
          <a:xfrm>
            <a:off x="15374277" y="13473051"/>
            <a:ext cx="2029523" cy="1651773"/>
            <a:chOff x="1100998" y="3556448"/>
            <a:chExt cx="1240246" cy="1009402"/>
          </a:xfrm>
        </p:grpSpPr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CED3A124-1166-BC38-936D-9EE00C975DB1}"/>
                </a:ext>
              </a:extLst>
            </p:cNvPr>
            <p:cNvSpPr/>
            <p:nvPr/>
          </p:nvSpPr>
          <p:spPr>
            <a:xfrm>
              <a:off x="1331842" y="3556448"/>
              <a:ext cx="1009402" cy="1009402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Google Shape;63;p14">
              <a:extLst>
                <a:ext uri="{FF2B5EF4-FFF2-40B4-BE49-F238E27FC236}">
                  <a16:creationId xmlns:a16="http://schemas.microsoft.com/office/drawing/2014/main" id="{05EF3279-7F77-0551-AD9A-AD638B459A23}"/>
                </a:ext>
              </a:extLst>
            </p:cNvPr>
            <p:cNvSpPr txBox="1">
              <a:spLocks/>
            </p:cNvSpPr>
            <p:nvPr/>
          </p:nvSpPr>
          <p:spPr>
            <a:xfrm>
              <a:off x="1100998" y="3618552"/>
              <a:ext cx="411814" cy="480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5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t₁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ADA5503-E404-A6A1-F9CA-C074F20074AA}"/>
                </a:ext>
              </a:extLst>
            </p:cNvPr>
            <p:cNvSpPr txBox="1"/>
            <p:nvPr/>
          </p:nvSpPr>
          <p:spPr>
            <a:xfrm>
              <a:off x="1634663" y="4041117"/>
              <a:ext cx="403761" cy="291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"/>
                </a:rPr>
                <a:t>t₂</a:t>
              </a:r>
              <a:endParaRPr lang="en-US" sz="2500" dirty="0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EDE3786-B165-1D44-75C9-037DDD5E2761}"/>
                </a:ext>
              </a:extLst>
            </p:cNvPr>
            <p:cNvCxnSpPr/>
            <p:nvPr/>
          </p:nvCxnSpPr>
          <p:spPr>
            <a:xfrm>
              <a:off x="1836543" y="4041117"/>
              <a:ext cx="342579" cy="0"/>
            </a:xfrm>
            <a:prstGeom prst="line">
              <a:avLst/>
            </a:prstGeom>
            <a:ln w="38100"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659D72A-EA8C-BCA4-D186-AC6046BDF3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322" y="3833877"/>
              <a:ext cx="81216" cy="43052"/>
            </a:xfrm>
            <a:prstGeom prst="line">
              <a:avLst/>
            </a:prstGeom>
            <a:ln w="28575"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19C182F-BFD6-7D71-8FC9-9DBCA6F6897C}"/>
              </a:ext>
            </a:extLst>
          </p:cNvPr>
          <p:cNvSpPr txBox="1"/>
          <p:nvPr/>
        </p:nvSpPr>
        <p:spPr>
          <a:xfrm>
            <a:off x="15408169" y="10424231"/>
            <a:ext cx="53628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Fitting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is a core analysis in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. If users know the general shape of their molecule, they can write an equation, called a model, to represent its shape. Variables in this model represent unknown parameters, like radius and length below.</a:t>
            </a:r>
          </a:p>
        </p:txBody>
      </p:sp>
      <p:sp>
        <p:nvSpPr>
          <p:cNvPr id="152" name="Google Shape;63;p14">
            <a:extLst>
              <a:ext uri="{FF2B5EF4-FFF2-40B4-BE49-F238E27FC236}">
                <a16:creationId xmlns:a16="http://schemas.microsoft.com/office/drawing/2014/main" id="{6588D953-A500-FDEA-551E-AA076AB1D848}"/>
              </a:ext>
            </a:extLst>
          </p:cNvPr>
          <p:cNvSpPr txBox="1">
            <a:spLocks/>
          </p:cNvSpPr>
          <p:nvPr/>
        </p:nvSpPr>
        <p:spPr>
          <a:xfrm>
            <a:off x="16820161" y="15152856"/>
            <a:ext cx="1478953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 = f(t₁ t₂)</a:t>
            </a:r>
          </a:p>
          <a:p>
            <a:endParaRPr lang="en-US" sz="19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pic>
        <p:nvPicPr>
          <p:cNvPr id="153" name="Picture 152" descr="Chart&#10;&#10;Description automatically generated">
            <a:extLst>
              <a:ext uri="{FF2B5EF4-FFF2-40B4-BE49-F238E27FC236}">
                <a16:creationId xmlns:a16="http://schemas.microsoft.com/office/drawing/2014/main" id="{D9F6C42B-DC51-4B67-C9CC-37FA6F27294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49333"/>
          <a:stretch/>
        </p:blipFill>
        <p:spPr>
          <a:xfrm>
            <a:off x="18109151" y="13466676"/>
            <a:ext cx="1868923" cy="171159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1AC68564-E054-F537-E509-C723A103B1B3}"/>
              </a:ext>
            </a:extLst>
          </p:cNvPr>
          <p:cNvSpPr txBox="1"/>
          <p:nvPr/>
        </p:nvSpPr>
        <p:spPr>
          <a:xfrm>
            <a:off x="15427707" y="15876069"/>
            <a:ext cx="5362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Researchers frequently write their own models and share them with the community. Writing documentation is possible, but it is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not visible to users when ‘Help’ is pressed for their models.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B22AC9-B0B5-4627-89D5-8F18BA1E6D10}"/>
              </a:ext>
            </a:extLst>
          </p:cNvPr>
          <p:cNvSpPr txBox="1"/>
          <p:nvPr/>
        </p:nvSpPr>
        <p:spPr>
          <a:xfrm>
            <a:off x="21785850" y="11736917"/>
            <a:ext cx="60122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User documentation assists users with the functionality of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and some of the theory involved in its calculations.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FD4B962-A9D2-8847-B1B2-1B2018076DE4}"/>
              </a:ext>
            </a:extLst>
          </p:cNvPr>
          <p:cNvSpPr txBox="1"/>
          <p:nvPr/>
        </p:nvSpPr>
        <p:spPr>
          <a:xfrm>
            <a:off x="22647775" y="11286599"/>
            <a:ext cx="3735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USER DOCUMENTATION</a:t>
            </a:r>
            <a:endParaRPr lang="en-US" sz="20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3F7E603-D67A-2025-26DD-7F4931FC604D}"/>
              </a:ext>
            </a:extLst>
          </p:cNvPr>
          <p:cNvSpPr txBox="1"/>
          <p:nvPr/>
        </p:nvSpPr>
        <p:spPr>
          <a:xfrm>
            <a:off x="20334721" y="13139159"/>
            <a:ext cx="4126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SASVIEW IS COLLABORATIVE</a:t>
            </a:r>
            <a:endParaRPr lang="en-US" sz="20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FEBE036-EE73-0A55-957C-E47BD12BAD8C}"/>
              </a:ext>
            </a:extLst>
          </p:cNvPr>
          <p:cNvSpPr txBox="1"/>
          <p:nvPr/>
        </p:nvSpPr>
        <p:spPr>
          <a:xfrm>
            <a:off x="24566356" y="13002588"/>
            <a:ext cx="4084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DOCUMENTATION MUST BE CONSTANTLY EVOLVING</a:t>
            </a:r>
            <a:endParaRPr lang="en-US" sz="20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8E440A64-15A5-1D3B-0BAE-E8A6F0E12AD9}"/>
              </a:ext>
            </a:extLst>
          </p:cNvPr>
          <p:cNvSpPr/>
          <p:nvPr/>
        </p:nvSpPr>
        <p:spPr>
          <a:xfrm rot="4653442">
            <a:off x="21790155" y="14303813"/>
            <a:ext cx="1756119" cy="517095"/>
          </a:xfrm>
          <a:prstGeom prst="rightArrow">
            <a:avLst>
              <a:gd name="adj1" fmla="val 30746"/>
              <a:gd name="adj2" fmla="val 550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17865B7A-51D6-40A3-BB78-BC266D14F648}"/>
              </a:ext>
            </a:extLst>
          </p:cNvPr>
          <p:cNvSpPr/>
          <p:nvPr/>
        </p:nvSpPr>
        <p:spPr>
          <a:xfrm rot="6231483">
            <a:off x="25583763" y="14326660"/>
            <a:ext cx="1599497" cy="517095"/>
          </a:xfrm>
          <a:prstGeom prst="rightArrow">
            <a:avLst>
              <a:gd name="adj1" fmla="val 30746"/>
              <a:gd name="adj2" fmla="val 550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E320D00-490F-8750-F10E-B819956EB772}"/>
              </a:ext>
            </a:extLst>
          </p:cNvPr>
          <p:cNvSpPr txBox="1"/>
          <p:nvPr/>
        </p:nvSpPr>
        <p:spPr>
          <a:xfrm>
            <a:off x="21115080" y="15640191"/>
            <a:ext cx="70819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We need to have an easy solution for letting the community edit documentation!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163F4BF-4062-9569-FAA2-54F820CD6E94}"/>
              </a:ext>
            </a:extLst>
          </p:cNvPr>
          <p:cNvSpPr txBox="1"/>
          <p:nvPr/>
        </p:nvSpPr>
        <p:spPr>
          <a:xfrm>
            <a:off x="21115080" y="16657618"/>
            <a:ext cx="72893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Users may see errors in documentation or be knowledgeable in an area of documentation and want to contribute. The current process involves: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Using a GitHub account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Cloning a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Installing dependencies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Running setup and config files via command line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Edit raw RST documentation files by navigating source tree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Running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Makefile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via command line to view HTML version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C67375-EEE6-2747-D2B9-A041BF4D19FC}"/>
              </a:ext>
            </a:extLst>
          </p:cNvPr>
          <p:cNvSpPr txBox="1"/>
          <p:nvPr/>
        </p:nvSpPr>
        <p:spPr>
          <a:xfrm>
            <a:off x="16309416" y="20978031"/>
            <a:ext cx="1188757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i="1" dirty="0">
                <a:solidFill>
                  <a:schemeClr val="accent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THIS IS TOO DIFFICULT OR TIME CONSUMING FOR A LARGE SET OF USERS!</a:t>
            </a:r>
            <a:endParaRPr lang="en-US" sz="2300" dirty="0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402E5372-E725-4287-C9A3-9C955B3ADF68}"/>
              </a:ext>
            </a:extLst>
          </p:cNvPr>
          <p:cNvSpPr/>
          <p:nvPr/>
        </p:nvSpPr>
        <p:spPr>
          <a:xfrm>
            <a:off x="14978671" y="21863915"/>
            <a:ext cx="13918661" cy="8231018"/>
          </a:xfrm>
          <a:prstGeom prst="roundRect">
            <a:avLst>
              <a:gd name="adj" fmla="val 9022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 dirty="0"/>
          </a:p>
        </p:txBody>
      </p:sp>
      <p:sp>
        <p:nvSpPr>
          <p:cNvPr id="166" name="Google Shape;54;p13">
            <a:extLst>
              <a:ext uri="{FF2B5EF4-FFF2-40B4-BE49-F238E27FC236}">
                <a16:creationId xmlns:a16="http://schemas.microsoft.com/office/drawing/2014/main" id="{583B9E1A-E19F-6B26-7E4D-1215EE894BFE}"/>
              </a:ext>
            </a:extLst>
          </p:cNvPr>
          <p:cNvSpPr txBox="1">
            <a:spLocks/>
          </p:cNvSpPr>
          <p:nvPr/>
        </p:nvSpPr>
        <p:spPr>
          <a:xfrm>
            <a:off x="17178161" y="22170678"/>
            <a:ext cx="9048146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Objective:</a:t>
            </a:r>
          </a:p>
        </p:txBody>
      </p:sp>
      <p:cxnSp>
        <p:nvCxnSpPr>
          <p:cNvPr id="168" name="Connector: Curved 167">
            <a:extLst>
              <a:ext uri="{FF2B5EF4-FFF2-40B4-BE49-F238E27FC236}">
                <a16:creationId xmlns:a16="http://schemas.microsoft.com/office/drawing/2014/main" id="{1ACD8455-EF79-DACD-960C-F8F0E7C6FBB0}"/>
              </a:ext>
            </a:extLst>
          </p:cNvPr>
          <p:cNvCxnSpPr>
            <a:cxnSpLocks/>
            <a:stCxn id="175" idx="2"/>
            <a:endCxn id="172" idx="4"/>
          </p:cNvCxnSpPr>
          <p:nvPr/>
        </p:nvCxnSpPr>
        <p:spPr>
          <a:xfrm rot="10800000">
            <a:off x="23397347" y="24998140"/>
            <a:ext cx="671419" cy="1152681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5795802B-E222-E846-C0E2-A48FD632A30B}"/>
              </a:ext>
            </a:extLst>
          </p:cNvPr>
          <p:cNvCxnSpPr>
            <a:cxnSpLocks/>
            <a:stCxn id="172" idx="6"/>
            <a:endCxn id="175" idx="0"/>
          </p:cNvCxnSpPr>
          <p:nvPr/>
        </p:nvCxnSpPr>
        <p:spPr>
          <a:xfrm>
            <a:off x="26043280" y="24040100"/>
            <a:ext cx="348803" cy="126949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>
            <a:extLst>
              <a:ext uri="{FF2B5EF4-FFF2-40B4-BE49-F238E27FC236}">
                <a16:creationId xmlns:a16="http://schemas.microsoft.com/office/drawing/2014/main" id="{9C6EC400-95F4-47B1-7E08-8FB6FF6ADC8A}"/>
              </a:ext>
            </a:extLst>
          </p:cNvPr>
          <p:cNvCxnSpPr>
            <a:cxnSpLocks/>
            <a:stCxn id="175" idx="4"/>
            <a:endCxn id="178" idx="0"/>
          </p:cNvCxnSpPr>
          <p:nvPr/>
        </p:nvCxnSpPr>
        <p:spPr>
          <a:xfrm rot="5400000">
            <a:off x="25418683" y="26721162"/>
            <a:ext cx="702517" cy="1244284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9D0C5DE-9B88-B4C2-4675-B917F2BC4820}"/>
              </a:ext>
            </a:extLst>
          </p:cNvPr>
          <p:cNvGrpSpPr/>
          <p:nvPr/>
        </p:nvGrpSpPr>
        <p:grpSpPr>
          <a:xfrm>
            <a:off x="20751411" y="22702020"/>
            <a:ext cx="5892735" cy="2827536"/>
            <a:chOff x="3544200" y="7589"/>
            <a:chExt cx="3358372" cy="1611462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3A3C2877-986B-C77C-33FC-A168D5AB77BF}"/>
                </a:ext>
              </a:extLst>
            </p:cNvPr>
            <p:cNvSpPr/>
            <p:nvPr/>
          </p:nvSpPr>
          <p:spPr>
            <a:xfrm>
              <a:off x="3544200" y="224181"/>
              <a:ext cx="3015928" cy="109200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Make changes to </a:t>
              </a:r>
            </a:p>
            <a:p>
              <a:r>
                <a:rPr lang="en-US" sz="2500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ReST</a:t>
              </a:r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documentation</a:t>
              </a:r>
            </a:p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</a:t>
              </a:r>
              <a:r>
                <a:rPr lang="en-US" sz="2500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SasView</a:t>
              </a:r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GUI editor</a:t>
              </a:r>
            </a:p>
          </p:txBody>
        </p:sp>
        <p:pic>
          <p:nvPicPr>
            <p:cNvPr id="173" name="Picture 17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B68A587-C138-E6EB-2019-ADE588F9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1110" y="7589"/>
              <a:ext cx="1611462" cy="16114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414E17A-1F53-C674-3ED6-97B6A274AC02}"/>
              </a:ext>
            </a:extLst>
          </p:cNvPr>
          <p:cNvGrpSpPr/>
          <p:nvPr/>
        </p:nvGrpSpPr>
        <p:grpSpPr>
          <a:xfrm>
            <a:off x="24068765" y="25309594"/>
            <a:ext cx="4646636" cy="1682452"/>
            <a:chOff x="6474548" y="1928575"/>
            <a:chExt cx="2567184" cy="929525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A798A7E-E9FB-A3B4-57FF-53BEFA435BF0}"/>
                </a:ext>
              </a:extLst>
            </p:cNvPr>
            <p:cNvSpPr/>
            <p:nvPr/>
          </p:nvSpPr>
          <p:spPr>
            <a:xfrm>
              <a:off x="6474548" y="1928575"/>
              <a:ext cx="2567184" cy="92952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 changes</a:t>
              </a:r>
            </a:p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HTML </a:t>
              </a:r>
            </a:p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formatted docs</a:t>
              </a:r>
            </a:p>
          </p:txBody>
        </p:sp>
        <p:pic>
          <p:nvPicPr>
            <p:cNvPr id="176" name="Picture 1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199817E-EAE8-3BE6-10C2-22C7528F8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078891" y="2015753"/>
              <a:ext cx="755169" cy="755169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6FEA523-497B-346A-E37A-2C3DA7933661}"/>
              </a:ext>
            </a:extLst>
          </p:cNvPr>
          <p:cNvGrpSpPr/>
          <p:nvPr/>
        </p:nvGrpSpPr>
        <p:grpSpPr>
          <a:xfrm>
            <a:off x="22959959" y="27577147"/>
            <a:ext cx="4457157" cy="1874308"/>
            <a:chOff x="4714165" y="3542254"/>
            <a:chExt cx="2614986" cy="1099645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8D56847-D8AA-1CCB-9F1C-2A69189653CD}"/>
                </a:ext>
              </a:extLst>
            </p:cNvPr>
            <p:cNvSpPr/>
            <p:nvPr/>
          </p:nvSpPr>
          <p:spPr>
            <a:xfrm>
              <a:off x="4714165" y="3611141"/>
              <a:ext cx="2567184" cy="92952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Submit corrected </a:t>
              </a:r>
            </a:p>
            <a:p>
              <a:r>
                <a:rPr lang="en-US" sz="2500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ReST</a:t>
              </a:r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files </a:t>
              </a:r>
            </a:p>
            <a:p>
              <a:r>
                <a:rPr lang="en-US" sz="25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developers</a:t>
              </a:r>
            </a:p>
          </p:txBody>
        </p:sp>
        <p:pic>
          <p:nvPicPr>
            <p:cNvPr id="179" name="Picture 17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9DDB6FD-2DB8-3139-208F-ADFE68DB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229506" y="3542254"/>
              <a:ext cx="1099645" cy="1099645"/>
            </a:xfrm>
            <a:prstGeom prst="rect">
              <a:avLst/>
            </a:prstGeom>
          </p:spPr>
        </p:pic>
      </p:grpSp>
      <p:sp>
        <p:nvSpPr>
          <p:cNvPr id="181" name="Google Shape;105;p16">
            <a:extLst>
              <a:ext uri="{FF2B5EF4-FFF2-40B4-BE49-F238E27FC236}">
                <a16:creationId xmlns:a16="http://schemas.microsoft.com/office/drawing/2014/main" id="{DE8A66D7-E1E9-D884-8733-BC757514FE47}"/>
              </a:ext>
            </a:extLst>
          </p:cNvPr>
          <p:cNvSpPr txBox="1"/>
          <p:nvPr/>
        </p:nvSpPr>
        <p:spPr>
          <a:xfrm>
            <a:off x="15482853" y="25916616"/>
            <a:ext cx="6290960" cy="190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Functional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Easy to use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2800" b="1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Minimal changes to code structure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AD2E430-A803-E67C-CAD6-CA60BA9C504E}"/>
              </a:ext>
            </a:extLst>
          </p:cNvPr>
          <p:cNvSpPr txBox="1"/>
          <p:nvPr/>
        </p:nvSpPr>
        <p:spPr>
          <a:xfrm>
            <a:off x="15443621" y="24524030"/>
            <a:ext cx="43926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Design Considerations: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92FFFE9B-EF6B-4EED-2FAD-158992B53895}"/>
              </a:ext>
            </a:extLst>
          </p:cNvPr>
          <p:cNvSpPr/>
          <p:nvPr/>
        </p:nvSpPr>
        <p:spPr>
          <a:xfrm rot="8920778">
            <a:off x="17476176" y="26208642"/>
            <a:ext cx="2520054" cy="496618"/>
          </a:xfrm>
          <a:prstGeom prst="rightArrow">
            <a:avLst>
              <a:gd name="adj1" fmla="val 30746"/>
              <a:gd name="adj2" fmla="val 550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FA49BE8-EB33-F7D7-81DD-315F8ED4D07F}"/>
              </a:ext>
            </a:extLst>
          </p:cNvPr>
          <p:cNvSpPr txBox="1"/>
          <p:nvPr/>
        </p:nvSpPr>
        <p:spPr>
          <a:xfrm>
            <a:off x="17858057" y="25230288"/>
            <a:ext cx="4990566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5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Purpose is to lower barrier to entry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63CE0A2-6545-0558-1D45-2D31FAE683E5}"/>
              </a:ext>
            </a:extLst>
          </p:cNvPr>
          <p:cNvSpPr txBox="1"/>
          <p:nvPr/>
        </p:nvSpPr>
        <p:spPr>
          <a:xfrm>
            <a:off x="17306465" y="29073976"/>
            <a:ext cx="5609277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5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SasView</a:t>
            </a:r>
            <a:r>
              <a:rPr lang="en-US" sz="25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is a large codebase, we need to develop sustainably</a:t>
            </a: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2D05991-C41D-287D-717D-3648865B1F07}"/>
              </a:ext>
            </a:extLst>
          </p:cNvPr>
          <p:cNvSpPr/>
          <p:nvPr/>
        </p:nvSpPr>
        <p:spPr>
          <a:xfrm rot="14835470">
            <a:off x="17758111" y="28311354"/>
            <a:ext cx="815092" cy="517095"/>
          </a:xfrm>
          <a:prstGeom prst="rightArrow">
            <a:avLst>
              <a:gd name="adj1" fmla="val 30746"/>
              <a:gd name="adj2" fmla="val 550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88" name="Google Shape;54;p13">
            <a:extLst>
              <a:ext uri="{FF2B5EF4-FFF2-40B4-BE49-F238E27FC236}">
                <a16:creationId xmlns:a16="http://schemas.microsoft.com/office/drawing/2014/main" id="{0AC6A192-8F73-7807-92F2-0558B1AC934E}"/>
              </a:ext>
            </a:extLst>
          </p:cNvPr>
          <p:cNvSpPr txBox="1">
            <a:spLocks/>
          </p:cNvSpPr>
          <p:nvPr/>
        </p:nvSpPr>
        <p:spPr>
          <a:xfrm>
            <a:off x="31935950" y="5302180"/>
            <a:ext cx="9048146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Before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AF3C75C-CF9B-0934-0CB7-583E4EC80CA1}"/>
              </a:ext>
            </a:extLst>
          </p:cNvPr>
          <p:cNvGrpSpPr/>
          <p:nvPr/>
        </p:nvGrpSpPr>
        <p:grpSpPr>
          <a:xfrm>
            <a:off x="29902984" y="5952355"/>
            <a:ext cx="13277163" cy="5017466"/>
            <a:chOff x="30073712" y="6555005"/>
            <a:chExt cx="13277163" cy="5017466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0474B480-4525-A4AE-3793-49E40D69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073712" y="7164645"/>
              <a:ext cx="4331565" cy="4407826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ABF12F2-1E37-5B8A-5C49-EC7F639E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59179" y="7102805"/>
              <a:ext cx="7391696" cy="4469666"/>
            </a:xfrm>
            <a:prstGeom prst="rect">
              <a:avLst/>
            </a:prstGeom>
          </p:spPr>
        </p:pic>
        <p:sp>
          <p:nvSpPr>
            <p:cNvPr id="192" name="Google Shape;105;p16">
              <a:extLst>
                <a:ext uri="{FF2B5EF4-FFF2-40B4-BE49-F238E27FC236}">
                  <a16:creationId xmlns:a16="http://schemas.microsoft.com/office/drawing/2014/main" id="{00227099-985C-3C59-EC7C-944F8A29E48A}"/>
                </a:ext>
              </a:extLst>
            </p:cNvPr>
            <p:cNvSpPr txBox="1"/>
            <p:nvPr/>
          </p:nvSpPr>
          <p:spPr>
            <a:xfrm>
              <a:off x="36083716" y="6555005"/>
              <a:ext cx="2164585" cy="70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500" i="1" dirty="0" err="1">
                  <a:latin typeface="Lato"/>
                  <a:ea typeface="Lato"/>
                  <a:cs typeface="Lato"/>
                  <a:sym typeface="Lato"/>
                </a:rPr>
                <a:t>SasView</a:t>
              </a:r>
              <a:endParaRPr sz="2500" i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3" name="Google Shape;105;p16">
              <a:extLst>
                <a:ext uri="{FF2B5EF4-FFF2-40B4-BE49-F238E27FC236}">
                  <a16:creationId xmlns:a16="http://schemas.microsoft.com/office/drawing/2014/main" id="{25F39612-0CD1-145F-BD1B-EBAEF6E7190C}"/>
                </a:ext>
              </a:extLst>
            </p:cNvPr>
            <p:cNvSpPr txBox="1"/>
            <p:nvPr/>
          </p:nvSpPr>
          <p:spPr>
            <a:xfrm>
              <a:off x="30221982" y="6581803"/>
              <a:ext cx="2728010" cy="70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500" i="1" dirty="0">
                  <a:latin typeface="Lato"/>
                  <a:ea typeface="Lato"/>
                  <a:cs typeface="Lato"/>
                  <a:sym typeface="Lato"/>
                </a:rPr>
                <a:t>Web Browser</a:t>
              </a:r>
              <a:endParaRPr sz="2500" i="1"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Arrow: Right 193">
              <a:extLst>
                <a:ext uri="{FF2B5EF4-FFF2-40B4-BE49-F238E27FC236}">
                  <a16:creationId xmlns:a16="http://schemas.microsoft.com/office/drawing/2014/main" id="{1339F256-8AAB-F4B3-D210-0C93299A7965}"/>
                </a:ext>
              </a:extLst>
            </p:cNvPr>
            <p:cNvSpPr/>
            <p:nvPr/>
          </p:nvSpPr>
          <p:spPr>
            <a:xfrm rot="10800000">
              <a:off x="34362584" y="8878722"/>
              <a:ext cx="1402878" cy="95859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3" dirty="0"/>
            </a:p>
          </p:txBody>
        </p:sp>
      </p:grpSp>
      <p:sp>
        <p:nvSpPr>
          <p:cNvPr id="248" name="Google Shape;54;p13">
            <a:extLst>
              <a:ext uri="{FF2B5EF4-FFF2-40B4-BE49-F238E27FC236}">
                <a16:creationId xmlns:a16="http://schemas.microsoft.com/office/drawing/2014/main" id="{346D5AC8-C3FB-9DC5-4C42-42BE5A95973D}"/>
              </a:ext>
            </a:extLst>
          </p:cNvPr>
          <p:cNvSpPr txBox="1">
            <a:spLocks/>
          </p:cNvSpPr>
          <p:nvPr/>
        </p:nvSpPr>
        <p:spPr>
          <a:xfrm>
            <a:off x="31895709" y="11455745"/>
            <a:ext cx="9048146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After Project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D05A4BD-8840-A5CD-C992-D9BA1404459E}"/>
              </a:ext>
            </a:extLst>
          </p:cNvPr>
          <p:cNvSpPr txBox="1"/>
          <p:nvPr/>
        </p:nvSpPr>
        <p:spPr>
          <a:xfrm>
            <a:off x="33300281" y="8476281"/>
            <a:ext cx="3228721" cy="61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28" b="1" dirty="0"/>
              <a:t>OPENS</a:t>
            </a:r>
          </a:p>
        </p:txBody>
      </p:sp>
      <p:sp>
        <p:nvSpPr>
          <p:cNvPr id="253" name="Google Shape;105;p16">
            <a:extLst>
              <a:ext uri="{FF2B5EF4-FFF2-40B4-BE49-F238E27FC236}">
                <a16:creationId xmlns:a16="http://schemas.microsoft.com/office/drawing/2014/main" id="{71CFBD2E-E23F-9B0C-26A7-BAC279BA3A03}"/>
              </a:ext>
            </a:extLst>
          </p:cNvPr>
          <p:cNvSpPr txBox="1"/>
          <p:nvPr/>
        </p:nvSpPr>
        <p:spPr>
          <a:xfrm>
            <a:off x="36883026" y="12524079"/>
            <a:ext cx="5687830" cy="65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i="1" dirty="0">
                <a:latin typeface="Lato"/>
                <a:ea typeface="Lato"/>
                <a:cs typeface="Lato"/>
                <a:sym typeface="Lato"/>
              </a:rPr>
              <a:t>Documentation Viewer </a:t>
            </a:r>
            <a:r>
              <a:rPr lang="en-US" sz="2500" b="1" i="1" dirty="0">
                <a:latin typeface="Lato"/>
                <a:ea typeface="Lato"/>
                <a:cs typeface="Lato"/>
                <a:sym typeface="Lato"/>
              </a:rPr>
              <a:t>inside </a:t>
            </a:r>
            <a:r>
              <a:rPr lang="en-US" sz="2500" b="1" i="1" dirty="0" err="1">
                <a:latin typeface="Lato"/>
                <a:ea typeface="Lato"/>
                <a:cs typeface="Lato"/>
                <a:sym typeface="Lato"/>
              </a:rPr>
              <a:t>SasView</a:t>
            </a:r>
            <a:endParaRPr sz="25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105;p16">
            <a:extLst>
              <a:ext uri="{FF2B5EF4-FFF2-40B4-BE49-F238E27FC236}">
                <a16:creationId xmlns:a16="http://schemas.microsoft.com/office/drawing/2014/main" id="{3E82CB96-6E4D-0F90-6DFD-7DF88F9C9FFB}"/>
              </a:ext>
            </a:extLst>
          </p:cNvPr>
          <p:cNvSpPr txBox="1"/>
          <p:nvPr/>
        </p:nvSpPr>
        <p:spPr>
          <a:xfrm>
            <a:off x="29731124" y="12480197"/>
            <a:ext cx="2164585" cy="70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i="1" dirty="0" err="1">
                <a:latin typeface="Lato"/>
                <a:ea typeface="Lato"/>
                <a:cs typeface="Lato"/>
                <a:sym typeface="Lato"/>
              </a:rPr>
              <a:t>SasView</a:t>
            </a:r>
            <a:endParaRPr sz="2500" i="1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3A33F90-D74D-2677-313A-AAA5BEE5076E}"/>
              </a:ext>
            </a:extLst>
          </p:cNvPr>
          <p:cNvGrpSpPr/>
          <p:nvPr/>
        </p:nvGrpSpPr>
        <p:grpSpPr>
          <a:xfrm>
            <a:off x="29861804" y="13069827"/>
            <a:ext cx="14057940" cy="12380046"/>
            <a:chOff x="29861804" y="13069827"/>
            <a:chExt cx="14057940" cy="12380046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2FC2FCA-C525-2AB9-C2EA-F3CDDB65C969}"/>
                </a:ext>
              </a:extLst>
            </p:cNvPr>
            <p:cNvGrpSpPr/>
            <p:nvPr/>
          </p:nvGrpSpPr>
          <p:grpSpPr>
            <a:xfrm>
              <a:off x="29861804" y="13069827"/>
              <a:ext cx="14057940" cy="12380046"/>
              <a:chOff x="29861804" y="13069827"/>
              <a:chExt cx="14057940" cy="12380046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4456A00-B633-3C4B-9443-0730118E8B1E}"/>
                  </a:ext>
                </a:extLst>
              </p:cNvPr>
              <p:cNvGrpSpPr/>
              <p:nvPr/>
            </p:nvGrpSpPr>
            <p:grpSpPr>
              <a:xfrm>
                <a:off x="29861804" y="13069827"/>
                <a:ext cx="14057940" cy="12380046"/>
                <a:chOff x="30069631" y="13774278"/>
                <a:chExt cx="14057940" cy="12380046"/>
              </a:xfrm>
            </p:grpSpPr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7C6CF9A3-22C7-A8C4-5913-4062A482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069631" y="13774278"/>
                  <a:ext cx="5552226" cy="4886171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2D791AD4-A7F3-8540-E3E2-9E49C26D6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60499" y="13844513"/>
                  <a:ext cx="5462793" cy="4795922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FFA635C5-B690-E39F-25BF-5810468B3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609022" y="19884863"/>
                  <a:ext cx="5246368" cy="5567573"/>
                </a:xfrm>
                <a:prstGeom prst="rect">
                  <a:avLst/>
                </a:prstGeom>
              </p:spPr>
            </p:pic>
            <p:sp>
              <p:nvSpPr>
                <p:cNvPr id="198" name="Arrow: Right 197">
                  <a:extLst>
                    <a:ext uri="{FF2B5EF4-FFF2-40B4-BE49-F238E27FC236}">
                      <a16:creationId xmlns:a16="http://schemas.microsoft.com/office/drawing/2014/main" id="{859B8049-AAB9-A27B-E2CD-A0F862B7EF70}"/>
                    </a:ext>
                  </a:extLst>
                </p:cNvPr>
                <p:cNvSpPr/>
                <p:nvPr/>
              </p:nvSpPr>
              <p:spPr>
                <a:xfrm rot="16200000">
                  <a:off x="37127992" y="18686811"/>
                  <a:ext cx="1437504" cy="958599"/>
                </a:xfrm>
                <a:prstGeom prst="rightArrow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3" dirty="0"/>
                </a:p>
              </p:txBody>
            </p:sp>
            <p:sp>
              <p:nvSpPr>
                <p:cNvPr id="199" name="Arrow: Right 198">
                  <a:extLst>
                    <a:ext uri="{FF2B5EF4-FFF2-40B4-BE49-F238E27FC236}">
                      <a16:creationId xmlns:a16="http://schemas.microsoft.com/office/drawing/2014/main" id="{7B00F3FA-27CB-960F-976B-108554D41152}"/>
                    </a:ext>
                  </a:extLst>
                </p:cNvPr>
                <p:cNvSpPr/>
                <p:nvPr/>
              </p:nvSpPr>
              <p:spPr>
                <a:xfrm rot="5400000">
                  <a:off x="39271450" y="18772499"/>
                  <a:ext cx="1437503" cy="958599"/>
                </a:xfrm>
                <a:prstGeom prst="rightArrow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3"/>
                </a:p>
              </p:txBody>
            </p:sp>
            <p:sp>
              <p:nvSpPr>
                <p:cNvPr id="200" name="Google Shape;105;p16">
                  <a:extLst>
                    <a:ext uri="{FF2B5EF4-FFF2-40B4-BE49-F238E27FC236}">
                      <a16:creationId xmlns:a16="http://schemas.microsoft.com/office/drawing/2014/main" id="{C7576075-A203-6595-9446-1C177CD6D455}"/>
                    </a:ext>
                  </a:extLst>
                </p:cNvPr>
                <p:cNvSpPr txBox="1"/>
                <p:nvPr/>
              </p:nvSpPr>
              <p:spPr>
                <a:xfrm>
                  <a:off x="32346177" y="18167664"/>
                  <a:ext cx="3487460" cy="50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114300" lvl="0" algn="l" rtl="0">
                    <a:spcBef>
                      <a:spcPts val="0"/>
                    </a:spcBef>
                    <a:spcAft>
                      <a:spcPts val="0"/>
                    </a:spcAft>
                    <a:buSzPts val="1800"/>
                  </a:pPr>
                  <a:r>
                    <a:rPr lang="en-US" sz="2500" dirty="0">
                      <a:latin typeface="Lato"/>
                      <a:ea typeface="Lato"/>
                      <a:cs typeface="Lato"/>
                      <a:sym typeface="Lato"/>
                    </a:rPr>
                    <a:t>Help Button Pressed</a:t>
                  </a:r>
                  <a:endParaRPr sz="2500" dirty="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1" name="Arrow: Right 200">
                  <a:extLst>
                    <a:ext uri="{FF2B5EF4-FFF2-40B4-BE49-F238E27FC236}">
                      <a16:creationId xmlns:a16="http://schemas.microsoft.com/office/drawing/2014/main" id="{76668E7F-D213-C639-799E-C1EDEEBD6E5A}"/>
                    </a:ext>
                  </a:extLst>
                </p:cNvPr>
                <p:cNvSpPr/>
                <p:nvPr/>
              </p:nvSpPr>
              <p:spPr>
                <a:xfrm rot="18500282">
                  <a:off x="33845049" y="17087252"/>
                  <a:ext cx="1503947" cy="64369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Arrow: Right 201">
                  <a:extLst>
                    <a:ext uri="{FF2B5EF4-FFF2-40B4-BE49-F238E27FC236}">
                      <a16:creationId xmlns:a16="http://schemas.microsoft.com/office/drawing/2014/main" id="{86B667E6-E84B-A018-C11E-EB8580C7A0F6}"/>
                    </a:ext>
                  </a:extLst>
                </p:cNvPr>
                <p:cNvSpPr/>
                <p:nvPr/>
              </p:nvSpPr>
              <p:spPr>
                <a:xfrm rot="12917759">
                  <a:off x="41598968" y="18590506"/>
                  <a:ext cx="842586" cy="64369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Google Shape;105;p16">
                  <a:extLst>
                    <a:ext uri="{FF2B5EF4-FFF2-40B4-BE49-F238E27FC236}">
                      <a16:creationId xmlns:a16="http://schemas.microsoft.com/office/drawing/2014/main" id="{43E0800A-C2B2-EBE1-3C26-18E8E11E0359}"/>
                    </a:ext>
                  </a:extLst>
                </p:cNvPr>
                <p:cNvSpPr txBox="1"/>
                <p:nvPr/>
              </p:nvSpPr>
              <p:spPr>
                <a:xfrm>
                  <a:off x="40640111" y="19231596"/>
                  <a:ext cx="3487460" cy="50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114300" lvl="0" algn="l" rtl="0">
                    <a:spcBef>
                      <a:spcPts val="0"/>
                    </a:spcBef>
                    <a:spcAft>
                      <a:spcPts val="0"/>
                    </a:spcAft>
                    <a:buSzPts val="1800"/>
                  </a:pPr>
                  <a:r>
                    <a:rPr lang="en-US" sz="2500" dirty="0">
                      <a:latin typeface="Lato"/>
                      <a:ea typeface="Lato"/>
                      <a:cs typeface="Lato"/>
                      <a:sym typeface="Lato"/>
                    </a:rPr>
                    <a:t>Edit Button Pressed</a:t>
                  </a:r>
                  <a:endParaRPr sz="2500" dirty="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4" name="Google Shape;105;p16">
                  <a:extLst>
                    <a:ext uri="{FF2B5EF4-FFF2-40B4-BE49-F238E27FC236}">
                      <a16:creationId xmlns:a16="http://schemas.microsoft.com/office/drawing/2014/main" id="{ACCBF51C-C11D-CF34-C43C-9327904678B7}"/>
                    </a:ext>
                  </a:extLst>
                </p:cNvPr>
                <p:cNvSpPr txBox="1"/>
                <p:nvPr/>
              </p:nvSpPr>
              <p:spPr>
                <a:xfrm>
                  <a:off x="37585671" y="25653880"/>
                  <a:ext cx="3487460" cy="50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114300" lvl="0" algn="l" rtl="0">
                    <a:spcBef>
                      <a:spcPts val="0"/>
                    </a:spcBef>
                    <a:spcAft>
                      <a:spcPts val="0"/>
                    </a:spcAft>
                    <a:buSzPts val="1800"/>
                  </a:pPr>
                  <a:r>
                    <a:rPr lang="en-US" sz="2500" dirty="0">
                      <a:latin typeface="Lato"/>
                      <a:ea typeface="Lato"/>
                      <a:cs typeface="Lato"/>
                      <a:sym typeface="Lato"/>
                    </a:rPr>
                    <a:t>Save Button Pressed</a:t>
                  </a:r>
                  <a:endParaRPr sz="2500" dirty="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" name="Arrow: Right 204">
                  <a:extLst>
                    <a:ext uri="{FF2B5EF4-FFF2-40B4-BE49-F238E27FC236}">
                      <a16:creationId xmlns:a16="http://schemas.microsoft.com/office/drawing/2014/main" id="{9F02537F-C787-07A8-436C-1608921C33B7}"/>
                    </a:ext>
                  </a:extLst>
                </p:cNvPr>
                <p:cNvSpPr/>
                <p:nvPr/>
              </p:nvSpPr>
              <p:spPr>
                <a:xfrm rot="19931969">
                  <a:off x="40755900" y="25429893"/>
                  <a:ext cx="936202" cy="473387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8E41E51-0731-416E-8C73-AEAB9204DCC5}"/>
                  </a:ext>
                </a:extLst>
              </p:cNvPr>
              <p:cNvSpPr txBox="1"/>
              <p:nvPr/>
            </p:nvSpPr>
            <p:spPr>
              <a:xfrm>
                <a:off x="38376128" y="18199728"/>
                <a:ext cx="2701626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428" b="1" dirty="0"/>
                  <a:t>OPENS</a:t>
                </a:r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4BCB17D-6B7E-5544-A22B-EE9DC458E6B9}"/>
                </a:ext>
              </a:extLst>
            </p:cNvPr>
            <p:cNvSpPr txBox="1"/>
            <p:nvPr/>
          </p:nvSpPr>
          <p:spPr>
            <a:xfrm>
              <a:off x="36248581" y="18217792"/>
              <a:ext cx="2701626" cy="61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28" b="1" dirty="0"/>
                <a:t>REFRESHES</a:t>
              </a:r>
            </a:p>
          </p:txBody>
        </p:sp>
        <p:sp>
          <p:nvSpPr>
            <p:cNvPr id="258" name="Arrow: Right 257">
              <a:extLst>
                <a:ext uri="{FF2B5EF4-FFF2-40B4-BE49-F238E27FC236}">
                  <a16:creationId xmlns:a16="http://schemas.microsoft.com/office/drawing/2014/main" id="{D70D641F-5A6B-AC69-DDF1-86EFD3185B1C}"/>
                </a:ext>
              </a:extLst>
            </p:cNvPr>
            <p:cNvSpPr/>
            <p:nvPr/>
          </p:nvSpPr>
          <p:spPr>
            <a:xfrm>
              <a:off x="35414030" y="15353763"/>
              <a:ext cx="1667778" cy="77481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40" b="1" dirty="0">
                  <a:solidFill>
                    <a:schemeClr val="tx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OPENS</a:t>
              </a:r>
            </a:p>
          </p:txBody>
        </p:sp>
      </p:grpSp>
      <p:sp>
        <p:nvSpPr>
          <p:cNvPr id="263" name="Google Shape;54;p13">
            <a:extLst>
              <a:ext uri="{FF2B5EF4-FFF2-40B4-BE49-F238E27FC236}">
                <a16:creationId xmlns:a16="http://schemas.microsoft.com/office/drawing/2014/main" id="{6DFCCFC1-AC9E-E213-7159-0B6EE2587EB8}"/>
              </a:ext>
            </a:extLst>
          </p:cNvPr>
          <p:cNvSpPr txBox="1">
            <a:spLocks/>
          </p:cNvSpPr>
          <p:nvPr/>
        </p:nvSpPr>
        <p:spPr>
          <a:xfrm>
            <a:off x="28911336" y="18870084"/>
            <a:ext cx="9048146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428" b="1" i="1" dirty="0">
                <a:latin typeface="Montserrat"/>
                <a:ea typeface="Montserrat"/>
                <a:cs typeface="Montserrat"/>
                <a:sym typeface="Montserrat"/>
              </a:rPr>
              <a:t>Functionality Included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E80B207-161E-DCD5-131E-71EFEFDCB97C}"/>
              </a:ext>
            </a:extLst>
          </p:cNvPr>
          <p:cNvGrpSpPr/>
          <p:nvPr/>
        </p:nvGrpSpPr>
        <p:grpSpPr>
          <a:xfrm>
            <a:off x="29861805" y="19743409"/>
            <a:ext cx="6930252" cy="5004576"/>
            <a:chOff x="30022804" y="21424307"/>
            <a:chExt cx="5907125" cy="4884587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030C54C-D80D-E8FE-BACA-78C6F475DDC9}"/>
                </a:ext>
              </a:extLst>
            </p:cNvPr>
            <p:cNvGrpSpPr/>
            <p:nvPr/>
          </p:nvGrpSpPr>
          <p:grpSpPr>
            <a:xfrm>
              <a:off x="30022804" y="21424307"/>
              <a:ext cx="5854376" cy="4884587"/>
              <a:chOff x="3166782" y="170365"/>
              <a:chExt cx="5854376" cy="488458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C0C1225-59E6-0DED-BB84-B559322BB0F9}"/>
                  </a:ext>
                </a:extLst>
              </p:cNvPr>
              <p:cNvGrpSpPr/>
              <p:nvPr/>
            </p:nvGrpSpPr>
            <p:grpSpPr>
              <a:xfrm>
                <a:off x="3166782" y="170365"/>
                <a:ext cx="5854376" cy="4884587"/>
                <a:chOff x="3166782" y="170365"/>
                <a:chExt cx="5854376" cy="4884587"/>
              </a:xfrm>
            </p:grpSpPr>
            <p:sp>
              <p:nvSpPr>
                <p:cNvPr id="229" name="Google Shape;88;p16">
                  <a:extLst>
                    <a:ext uri="{FF2B5EF4-FFF2-40B4-BE49-F238E27FC236}">
                      <a16:creationId xmlns:a16="http://schemas.microsoft.com/office/drawing/2014/main" id="{A1602CBE-4346-933D-254C-D6FD7CD1D436}"/>
                    </a:ext>
                  </a:extLst>
                </p:cNvPr>
                <p:cNvSpPr/>
                <p:nvPr/>
              </p:nvSpPr>
              <p:spPr>
                <a:xfrm>
                  <a:off x="3166782" y="170365"/>
                  <a:ext cx="5854376" cy="4884587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A5A2BBC7-BE97-3FCD-73AC-005DE780B9D8}"/>
                    </a:ext>
                  </a:extLst>
                </p:cNvPr>
                <p:cNvGrpSpPr/>
                <p:nvPr/>
              </p:nvGrpSpPr>
              <p:grpSpPr>
                <a:xfrm>
                  <a:off x="3295650" y="596900"/>
                  <a:ext cx="5632500" cy="4376235"/>
                  <a:chOff x="3295650" y="596900"/>
                  <a:chExt cx="5632500" cy="4376235"/>
                </a:xfrm>
              </p:grpSpPr>
              <p:sp>
                <p:nvSpPr>
                  <p:cNvPr id="231" name="Google Shape;88;p16">
                    <a:extLst>
                      <a:ext uri="{FF2B5EF4-FFF2-40B4-BE49-F238E27FC236}">
                        <a16:creationId xmlns:a16="http://schemas.microsoft.com/office/drawing/2014/main" id="{4E36BA31-60C3-1764-A059-99427787763E}"/>
                      </a:ext>
                    </a:extLst>
                  </p:cNvPr>
                  <p:cNvSpPr/>
                  <p:nvPr/>
                </p:nvSpPr>
                <p:spPr>
                  <a:xfrm>
                    <a:off x="3295650" y="596900"/>
                    <a:ext cx="5632500" cy="3414600"/>
                  </a:xfrm>
                  <a:prstGeom prst="flowChartAlternateProcess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500"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89;p16">
                    <a:extLst>
                      <a:ext uri="{FF2B5EF4-FFF2-40B4-BE49-F238E27FC236}">
                        <a16:creationId xmlns:a16="http://schemas.microsoft.com/office/drawing/2014/main" id="{08930E36-E4AB-3646-6C55-CD99F35BEC4A}"/>
                      </a:ext>
                    </a:extLst>
                  </p:cNvPr>
                  <p:cNvSpPr/>
                  <p:nvPr/>
                </p:nvSpPr>
                <p:spPr>
                  <a:xfrm>
                    <a:off x="4668799" y="1937875"/>
                    <a:ext cx="801600" cy="3927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Makefile</a:t>
                    </a:r>
                    <a:endParaRPr sz="1100"/>
                  </a:p>
                </p:txBody>
              </p:sp>
              <p:sp>
                <p:nvSpPr>
                  <p:cNvPr id="233" name="Google Shape;90;p16">
                    <a:extLst>
                      <a:ext uri="{FF2B5EF4-FFF2-40B4-BE49-F238E27FC236}">
                        <a16:creationId xmlns:a16="http://schemas.microsoft.com/office/drawing/2014/main" id="{3BE12FD9-ECCD-7F0A-83E9-8D7AA47B448C}"/>
                      </a:ext>
                    </a:extLst>
                  </p:cNvPr>
                  <p:cNvSpPr/>
                  <p:nvPr/>
                </p:nvSpPr>
                <p:spPr>
                  <a:xfrm>
                    <a:off x="7182750" y="2451300"/>
                    <a:ext cx="1689600" cy="3486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 cap="flat" cmpd="sng">
                    <a:solidFill>
                      <a:srgbClr val="AC5B2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genmodel.py</a:t>
                    </a:r>
                    <a:endParaRPr sz="1100"/>
                  </a:p>
                </p:txBody>
              </p:sp>
              <p:cxnSp>
                <p:nvCxnSpPr>
                  <p:cNvPr id="234" name="Google Shape;91;p16">
                    <a:extLst>
                      <a:ext uri="{FF2B5EF4-FFF2-40B4-BE49-F238E27FC236}">
                        <a16:creationId xmlns:a16="http://schemas.microsoft.com/office/drawing/2014/main" id="{5CE01553-BE2F-FD46-76BF-3DA17D634428}"/>
                      </a:ext>
                    </a:extLst>
                  </p:cNvPr>
                  <p:cNvCxnSpPr>
                    <a:stCxn id="232" idx="3"/>
                    <a:endCxn id="233" idx="0"/>
                  </p:cNvCxnSpPr>
                  <p:nvPr/>
                </p:nvCxnSpPr>
                <p:spPr>
                  <a:xfrm>
                    <a:off x="5470399" y="2134225"/>
                    <a:ext cx="2557200" cy="317100"/>
                  </a:xfrm>
                  <a:prstGeom prst="bentConnector2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235" name="Google Shape;92;p16">
                    <a:extLst>
                      <a:ext uri="{FF2B5EF4-FFF2-40B4-BE49-F238E27FC236}">
                        <a16:creationId xmlns:a16="http://schemas.microsoft.com/office/drawing/2014/main" id="{43B35A25-309D-9BF9-6CBF-72A7487DFCBB}"/>
                      </a:ext>
                    </a:extLst>
                  </p:cNvPr>
                  <p:cNvSpPr/>
                  <p:nvPr/>
                </p:nvSpPr>
                <p:spPr>
                  <a:xfrm>
                    <a:off x="3346450" y="942975"/>
                    <a:ext cx="2732400" cy="3927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2"/>
                  </a:solidFill>
                  <a:ln w="12700" cap="flat" cmpd="sng">
                    <a:solidFill>
                      <a:srgbClr val="BA8C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ci.yml (Github Actions)</a:t>
                    </a:r>
                    <a:endParaRPr sz="1100"/>
                  </a:p>
                </p:txBody>
              </p:sp>
              <p:cxnSp>
                <p:nvCxnSpPr>
                  <p:cNvPr id="236" name="Google Shape;93;p16">
                    <a:extLst>
                      <a:ext uri="{FF2B5EF4-FFF2-40B4-BE49-F238E27FC236}">
                        <a16:creationId xmlns:a16="http://schemas.microsoft.com/office/drawing/2014/main" id="{CC9F8D05-B820-036B-C844-F6ACF91687EE}"/>
                      </a:ext>
                    </a:extLst>
                  </p:cNvPr>
                  <p:cNvCxnSpPr>
                    <a:stCxn id="235" idx="2"/>
                    <a:endCxn id="232" idx="0"/>
                  </p:cNvCxnSpPr>
                  <p:nvPr/>
                </p:nvCxnSpPr>
                <p:spPr>
                  <a:xfrm rot="-5400000" flipH="1">
                    <a:off x="4590100" y="1458225"/>
                    <a:ext cx="602100" cy="357000"/>
                  </a:xfrm>
                  <a:prstGeom prst="bentConnector3">
                    <a:avLst>
                      <a:gd name="adj1" fmla="val 50008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237" name="Google Shape;94;p16">
                    <a:extLst>
                      <a:ext uri="{FF2B5EF4-FFF2-40B4-BE49-F238E27FC236}">
                        <a16:creationId xmlns:a16="http://schemas.microsoft.com/office/drawing/2014/main" id="{3A12A2A9-1789-F424-7F1A-42298C77E874}"/>
                      </a:ext>
                    </a:extLst>
                  </p:cNvPr>
                  <p:cNvSpPr/>
                  <p:nvPr/>
                </p:nvSpPr>
                <p:spPr>
                  <a:xfrm>
                    <a:off x="5583200" y="2451300"/>
                    <a:ext cx="1262400" cy="3486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 cap="flat" cmpd="sng">
                    <a:solidFill>
                      <a:srgbClr val="AC5B2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gentoc.py</a:t>
                    </a:r>
                    <a:endParaRPr sz="1100"/>
                  </a:p>
                </p:txBody>
              </p:sp>
              <p:cxnSp>
                <p:nvCxnSpPr>
                  <p:cNvPr id="238" name="Google Shape;95;p16">
                    <a:extLst>
                      <a:ext uri="{FF2B5EF4-FFF2-40B4-BE49-F238E27FC236}">
                        <a16:creationId xmlns:a16="http://schemas.microsoft.com/office/drawing/2014/main" id="{0FCB2D7B-AE3C-DB5D-65DD-1D02AE0680FC}"/>
                      </a:ext>
                    </a:extLst>
                  </p:cNvPr>
                  <p:cNvCxnSpPr>
                    <a:stCxn id="232" idx="3"/>
                    <a:endCxn id="237" idx="0"/>
                  </p:cNvCxnSpPr>
                  <p:nvPr/>
                </p:nvCxnSpPr>
                <p:spPr>
                  <a:xfrm>
                    <a:off x="5470399" y="2134225"/>
                    <a:ext cx="744000" cy="317100"/>
                  </a:xfrm>
                  <a:prstGeom prst="bentConnector2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239" name="Google Shape;96;p16">
                    <a:extLst>
                      <a:ext uri="{FF2B5EF4-FFF2-40B4-BE49-F238E27FC236}">
                        <a16:creationId xmlns:a16="http://schemas.microsoft.com/office/drawing/2014/main" id="{CF676A6E-5984-CF01-4A19-FE9263A623A7}"/>
                      </a:ext>
                    </a:extLst>
                  </p:cNvPr>
                  <p:cNvSpPr/>
                  <p:nvPr/>
                </p:nvSpPr>
                <p:spPr>
                  <a:xfrm>
                    <a:off x="7071325" y="4098975"/>
                    <a:ext cx="1468800" cy="460500"/>
                  </a:xfrm>
                  <a:prstGeom prst="rect">
                    <a:avLst/>
                  </a:prstGeom>
                  <a:solidFill>
                    <a:schemeClr val="lt2"/>
                  </a:solidFill>
                  <a:ln w="12700" cap="flat" cmpd="sng">
                    <a:solidFill>
                      <a:srgbClr val="517E3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RST Files</a:t>
                    </a:r>
                    <a:endParaRPr sz="1100">
                      <a:solidFill>
                        <a:schemeClr val="dk1"/>
                      </a:solidFill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..\model\*.rst</a:t>
                    </a: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240" name="Google Shape;97;p16">
                    <a:extLst>
                      <a:ext uri="{FF2B5EF4-FFF2-40B4-BE49-F238E27FC236}">
                        <a16:creationId xmlns:a16="http://schemas.microsoft.com/office/drawing/2014/main" id="{236805F6-93C9-78F3-B3C4-D079A35F2667}"/>
                      </a:ext>
                    </a:extLst>
                  </p:cNvPr>
                  <p:cNvCxnSpPr>
                    <a:cxnSpLocks/>
                    <a:stCxn id="237" idx="4"/>
                    <a:endCxn id="239" idx="1"/>
                  </p:cNvCxnSpPr>
                  <p:nvPr/>
                </p:nvCxnSpPr>
                <p:spPr>
                  <a:xfrm rot="16200000" flipH="1">
                    <a:off x="5878100" y="3136200"/>
                    <a:ext cx="1529400" cy="856800"/>
                  </a:xfrm>
                  <a:prstGeom prst="bentConnector2">
                    <a:avLst/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241" name="Google Shape;98;p16">
                    <a:extLst>
                      <a:ext uri="{FF2B5EF4-FFF2-40B4-BE49-F238E27FC236}">
                        <a16:creationId xmlns:a16="http://schemas.microsoft.com/office/drawing/2014/main" id="{E01AB315-F772-770F-6838-FE67735906DB}"/>
                      </a:ext>
                    </a:extLst>
                  </p:cNvPr>
                  <p:cNvCxnSpPr>
                    <a:stCxn id="233" idx="4"/>
                    <a:endCxn id="239" idx="3"/>
                  </p:cNvCxnSpPr>
                  <p:nvPr/>
                </p:nvCxnSpPr>
                <p:spPr>
                  <a:xfrm rot="-5400000" flipH="1">
                    <a:off x="7519200" y="3308250"/>
                    <a:ext cx="1529400" cy="512700"/>
                  </a:xfrm>
                  <a:prstGeom prst="bentConnector4">
                    <a:avLst>
                      <a:gd name="adj1" fmla="val 42470"/>
                      <a:gd name="adj2" fmla="val 146421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242" name="Google Shape;99;p16">
                    <a:extLst>
                      <a:ext uri="{FF2B5EF4-FFF2-40B4-BE49-F238E27FC236}">
                        <a16:creationId xmlns:a16="http://schemas.microsoft.com/office/drawing/2014/main" id="{9D7E82AC-560E-C236-77D4-856DEA0F41AF}"/>
                      </a:ext>
                    </a:extLst>
                  </p:cNvPr>
                  <p:cNvSpPr/>
                  <p:nvPr/>
                </p:nvSpPr>
                <p:spPr>
                  <a:xfrm>
                    <a:off x="5703413" y="4512635"/>
                    <a:ext cx="1232700" cy="4605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2700" cap="flat" cmpd="sng">
                    <a:solidFill>
                      <a:srgbClr val="78787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HTML Files</a:t>
                    </a:r>
                    <a:endParaRPr sz="1100"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..\_build\html</a:t>
                    </a:r>
                    <a:endParaRPr sz="1100"/>
                  </a:p>
                </p:txBody>
              </p:sp>
              <p:sp>
                <p:nvSpPr>
                  <p:cNvPr id="243" name="Google Shape;100;p16">
                    <a:extLst>
                      <a:ext uri="{FF2B5EF4-FFF2-40B4-BE49-F238E27FC236}">
                        <a16:creationId xmlns:a16="http://schemas.microsoft.com/office/drawing/2014/main" id="{AC08D86A-25B1-3FAA-E680-B5BD8ABC347F}"/>
                      </a:ext>
                    </a:extLst>
                  </p:cNvPr>
                  <p:cNvSpPr/>
                  <p:nvPr/>
                </p:nvSpPr>
                <p:spPr>
                  <a:xfrm>
                    <a:off x="4098000" y="3455025"/>
                    <a:ext cx="1655100" cy="4605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 w="12700" cap="flat" cmpd="sng">
                    <a:solidFill>
                      <a:srgbClr val="BA8C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Sphinx</a:t>
                    </a:r>
                    <a:endParaRPr sz="1100">
                      <a:solidFill>
                        <a:schemeClr val="dk2"/>
                      </a:solidFill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0" i="0" u="none" strike="noStrike" cap="none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(via command line)</a:t>
                    </a:r>
                    <a:endParaRPr sz="1100">
                      <a:solidFill>
                        <a:schemeClr val="dk2"/>
                      </a:solidFill>
                    </a:endParaRPr>
                  </a:p>
                </p:txBody>
              </p:sp>
              <p:cxnSp>
                <p:nvCxnSpPr>
                  <p:cNvPr id="244" name="Google Shape;101;p16">
                    <a:extLst>
                      <a:ext uri="{FF2B5EF4-FFF2-40B4-BE49-F238E27FC236}">
                        <a16:creationId xmlns:a16="http://schemas.microsoft.com/office/drawing/2014/main" id="{5BC9C4BE-3CE9-3408-E1FB-ECD949B2D657}"/>
                      </a:ext>
                    </a:extLst>
                  </p:cNvPr>
                  <p:cNvCxnSpPr>
                    <a:stCxn id="232" idx="2"/>
                    <a:endCxn id="243" idx="0"/>
                  </p:cNvCxnSpPr>
                  <p:nvPr/>
                </p:nvCxnSpPr>
                <p:spPr>
                  <a:xfrm rot="5400000">
                    <a:off x="4435399" y="2820775"/>
                    <a:ext cx="1124400" cy="144000"/>
                  </a:xfrm>
                  <a:prstGeom prst="bentConnector3">
                    <a:avLst>
                      <a:gd name="adj1" fmla="val 50002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245" name="Google Shape;103;p16">
                    <a:extLst>
                      <a:ext uri="{FF2B5EF4-FFF2-40B4-BE49-F238E27FC236}">
                        <a16:creationId xmlns:a16="http://schemas.microsoft.com/office/drawing/2014/main" id="{3A622B3C-D6A0-C8E4-9F2B-3B01E449CEEF}"/>
                      </a:ext>
                    </a:extLst>
                  </p:cNvPr>
                  <p:cNvCxnSpPr>
                    <a:stCxn id="243" idx="2"/>
                    <a:endCxn id="242" idx="1"/>
                  </p:cNvCxnSpPr>
                  <p:nvPr/>
                </p:nvCxnSpPr>
                <p:spPr>
                  <a:xfrm rot="-5400000" flipH="1">
                    <a:off x="4900800" y="3940275"/>
                    <a:ext cx="827400" cy="777900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228" name="Picture 227" descr="A picture containing text, tableware, clipart, dishware&#10;&#10;Description automatically generated">
                <a:extLst>
                  <a:ext uri="{FF2B5EF4-FFF2-40B4-BE49-F238E27FC236}">
                    <a16:creationId xmlns:a16="http://schemas.microsoft.com/office/drawing/2014/main" id="{3076B112-5CBC-5D5B-D328-C65D16C7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00498" y="4200100"/>
                <a:ext cx="1491619" cy="429851"/>
              </a:xfrm>
              <a:prstGeom prst="rect">
                <a:avLst/>
              </a:prstGeom>
            </p:spPr>
          </p:pic>
        </p:grpSp>
        <p:pic>
          <p:nvPicPr>
            <p:cNvPr id="261" name="Picture 26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9A618D3-6D1D-651C-5F6D-E904B1540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4016169" y="22127664"/>
              <a:ext cx="1913760" cy="1076490"/>
            </a:xfrm>
            <a:prstGeom prst="rect">
              <a:avLst/>
            </a:prstGeom>
          </p:spPr>
        </p:pic>
      </p:grpSp>
      <p:sp>
        <p:nvSpPr>
          <p:cNvPr id="286" name="Google Shape;105;p16">
            <a:extLst>
              <a:ext uri="{FF2B5EF4-FFF2-40B4-BE49-F238E27FC236}">
                <a16:creationId xmlns:a16="http://schemas.microsoft.com/office/drawing/2014/main" id="{08CCFE97-C22B-4ECE-0787-DD1BC8680D16}"/>
              </a:ext>
            </a:extLst>
          </p:cNvPr>
          <p:cNvSpPr txBox="1"/>
          <p:nvPr/>
        </p:nvSpPr>
        <p:spPr>
          <a:xfrm>
            <a:off x="32956596" y="21095187"/>
            <a:ext cx="2073867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Formerly on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54;p13">
            <a:extLst>
              <a:ext uri="{FF2B5EF4-FFF2-40B4-BE49-F238E27FC236}">
                <a16:creationId xmlns:a16="http://schemas.microsoft.com/office/drawing/2014/main" id="{071FE86F-D196-1B12-56F9-6AB9CADAE9C6}"/>
              </a:ext>
            </a:extLst>
          </p:cNvPr>
          <p:cNvSpPr txBox="1">
            <a:spLocks/>
          </p:cNvSpPr>
          <p:nvPr/>
        </p:nvSpPr>
        <p:spPr>
          <a:xfrm>
            <a:off x="34305628" y="25523836"/>
            <a:ext cx="4463275" cy="718345"/>
          </a:xfrm>
          <a:prstGeom prst="rect">
            <a:avLst/>
          </a:prstGeom>
        </p:spPr>
        <p:txBody>
          <a:bodyPr spcFirstLastPara="1" vert="horz" wrap="square" lIns="78364" tIns="78364" rIns="78364" bIns="78364" rtlCol="0" anchor="b" anchorCtr="0">
            <a:noAutofit/>
          </a:bodyPr>
          <a:lstStyle>
            <a:lvl1pPr algn="ctr" defTabSz="51206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500" b="1" i="1" dirty="0"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</p:txBody>
      </p:sp>
      <p:sp>
        <p:nvSpPr>
          <p:cNvPr id="289" name="Google Shape;105;p16">
            <a:extLst>
              <a:ext uri="{FF2B5EF4-FFF2-40B4-BE49-F238E27FC236}">
                <a16:creationId xmlns:a16="http://schemas.microsoft.com/office/drawing/2014/main" id="{BCA12DD0-2083-0B8C-AA7E-36AADC8CED89}"/>
              </a:ext>
            </a:extLst>
          </p:cNvPr>
          <p:cNvSpPr txBox="1"/>
          <p:nvPr/>
        </p:nvSpPr>
        <p:spPr>
          <a:xfrm>
            <a:off x="30051254" y="26577971"/>
            <a:ext cx="5193281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Accomplishments: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Allow users to edit documentation locally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Create opportunities for crowdsourcing </a:t>
            </a:r>
            <a:r>
              <a:rPr lang="en-US" sz="2500" dirty="0" err="1">
                <a:latin typeface="Lato"/>
                <a:ea typeface="Lato"/>
                <a:cs typeface="Lato"/>
                <a:sym typeface="Lato"/>
              </a:rPr>
              <a:t>SasView</a:t>
            </a:r>
            <a:endParaRPr lang="en-US" sz="2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Documentation for community models is now visible</a:t>
            </a:r>
          </a:p>
        </p:txBody>
      </p:sp>
      <p:sp>
        <p:nvSpPr>
          <p:cNvPr id="290" name="Google Shape;105;p16">
            <a:extLst>
              <a:ext uri="{FF2B5EF4-FFF2-40B4-BE49-F238E27FC236}">
                <a16:creationId xmlns:a16="http://schemas.microsoft.com/office/drawing/2014/main" id="{0A57B9F1-5273-490F-F9A7-623D35A41E9F}"/>
              </a:ext>
            </a:extLst>
          </p:cNvPr>
          <p:cNvSpPr txBox="1"/>
          <p:nvPr/>
        </p:nvSpPr>
        <p:spPr>
          <a:xfrm>
            <a:off x="34879650" y="26552990"/>
            <a:ext cx="3275533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Bonus: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Math will display regardless of browser settings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2500" dirty="0">
              <a:latin typeface="Lato"/>
              <a:ea typeface="Lato"/>
              <a:cs typeface="Lato"/>
              <a:sym typeface="Lato"/>
            </a:endParaRPr>
          </a:p>
          <a:p>
            <a:pPr marL="457200" lvl="3" indent="-342900">
              <a:buSzPts val="1800"/>
              <a:buFont typeface="Wingdings" panose="05000000000000000000" pitchFamily="2" charset="2"/>
              <a:buChar char="§"/>
            </a:pPr>
            <a:endParaRPr lang="en-US" sz="2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2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105;p16">
            <a:extLst>
              <a:ext uri="{FF2B5EF4-FFF2-40B4-BE49-F238E27FC236}">
                <a16:creationId xmlns:a16="http://schemas.microsoft.com/office/drawing/2014/main" id="{99EE369D-9630-B8D2-434B-0F3E401750A8}"/>
              </a:ext>
            </a:extLst>
          </p:cNvPr>
          <p:cNvSpPr txBox="1"/>
          <p:nvPr/>
        </p:nvSpPr>
        <p:spPr>
          <a:xfrm>
            <a:off x="38155183" y="26296441"/>
            <a:ext cx="4881144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Future work: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Automatic submission of edits to documentation</a:t>
            </a:r>
          </a:p>
          <a:p>
            <a:pPr marL="457200" indent="-342900"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Documentation regeneration scripts can be optimized</a:t>
            </a:r>
          </a:p>
          <a:p>
            <a:pPr marL="457200" lvl="3" indent="-342900">
              <a:buSzPts val="1800"/>
              <a:buFont typeface="Wingdings" panose="05000000000000000000" pitchFamily="2" charset="2"/>
              <a:buChar char="§"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Math still needs internet connection to display correctly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25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118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57" grpId="0"/>
      <p:bldP spid="152" grpId="0"/>
      <p:bldP spid="181" grpId="0" build="p"/>
      <p:bldP spid="289" grpId="0" build="p"/>
      <p:bldP spid="290" grpId="0"/>
      <p:bldP spid="29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1763</TotalTime>
  <Words>799</Words>
  <Application>Microsoft Office PowerPoint</Application>
  <PresentationFormat>Custom</PresentationFormat>
  <Paragraphs>126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Lato</vt:lpstr>
      <vt:lpstr>Montserrat</vt:lpstr>
      <vt:lpstr>Wingdings</vt:lpstr>
      <vt:lpstr>Office Theme</vt:lpstr>
      <vt:lpstr>Dynamic Documentation Generation and Crowdsourcing in SasView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Documentation Generation and Crowdsourcing in SasView</dc:title>
  <dc:creator>Miller, Brayden A. (Assoc)</dc:creator>
  <cp:lastModifiedBy>Miller, Brayden A. (Assoc)</cp:lastModifiedBy>
  <cp:revision>1</cp:revision>
  <dcterms:created xsi:type="dcterms:W3CDTF">2023-07-31T15:04:42Z</dcterms:created>
  <dcterms:modified xsi:type="dcterms:W3CDTF">2023-08-09T21:01:19Z</dcterms:modified>
</cp:coreProperties>
</file>